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71" r:id="rId5"/>
    <p:sldId id="270" r:id="rId6"/>
    <p:sldId id="283" r:id="rId7"/>
    <p:sldId id="286" r:id="rId8"/>
    <p:sldId id="284" r:id="rId9"/>
    <p:sldId id="285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64" r:id="rId18"/>
    <p:sldId id="282" r:id="rId19"/>
    <p:sldId id="265" r:id="rId20"/>
    <p:sldId id="266" r:id="rId21"/>
    <p:sldId id="279" r:id="rId22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9780" autoAdjust="0"/>
  </p:normalViewPr>
  <p:slideViewPr>
    <p:cSldViewPr snapToGrid="0">
      <p:cViewPr varScale="1">
        <p:scale>
          <a:sx n="80" d="100"/>
          <a:sy n="80" d="100"/>
        </p:scale>
        <p:origin x="17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AB97D-F870-418C-8FFE-2252F78038F2}" type="datetimeFigureOut">
              <a:rPr lang="en-US" smtClean="0"/>
              <a:t>12/19/2018</a:t>
            </a:fld>
            <a:endParaRPr lang="en-US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E3D3C-6801-4A6E-A64C-D3BA56F95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481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Senzor</a:t>
            </a:r>
            <a:r>
              <a:rPr lang="en-US" dirty="0" smtClean="0"/>
              <a:t> RM44 je 13 </a:t>
            </a:r>
            <a:r>
              <a:rPr lang="en-US" dirty="0" err="1" smtClean="0"/>
              <a:t>bitni</a:t>
            </a:r>
            <a:r>
              <a:rPr lang="en-US" dirty="0" smtClean="0"/>
              <a:t> </a:t>
            </a:r>
            <a:r>
              <a:rPr lang="en-US" dirty="0" err="1" smtClean="0"/>
              <a:t>enkoder</a:t>
            </a:r>
            <a:r>
              <a:rPr lang="en-US" dirty="0" smtClean="0"/>
              <a:t>, </a:t>
            </a:r>
            <a:r>
              <a:rPr lang="en-US" dirty="0" err="1" smtClean="0"/>
              <a:t>primeren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merjenje</a:t>
            </a:r>
            <a:r>
              <a:rPr lang="en-US" dirty="0" smtClean="0"/>
              <a:t> </a:t>
            </a:r>
            <a:r>
              <a:rPr lang="en-US" dirty="0" err="1" smtClean="0"/>
              <a:t>zasuka</a:t>
            </a:r>
            <a:r>
              <a:rPr lang="en-US" dirty="0" smtClean="0"/>
              <a:t> </a:t>
            </a:r>
            <a:r>
              <a:rPr lang="en-US" dirty="0" err="1" smtClean="0"/>
              <a:t>rotirajoˇcega</a:t>
            </a:r>
            <a:r>
              <a:rPr lang="en-US" dirty="0" smtClean="0"/>
              <a:t> </a:t>
            </a:r>
            <a:r>
              <a:rPr lang="en-US" dirty="0" err="1" smtClean="0"/>
              <a:t>pogona</a:t>
            </a:r>
            <a:r>
              <a:rPr lang="en-US" dirty="0" smtClean="0"/>
              <a:t> [5]. </a:t>
            </a:r>
            <a:r>
              <a:rPr lang="en-US" dirty="0" err="1" smtClean="0"/>
              <a:t>Enkoder</a:t>
            </a:r>
            <a:r>
              <a:rPr lang="en-US" dirty="0" smtClean="0"/>
              <a:t> se </a:t>
            </a:r>
            <a:r>
              <a:rPr lang="en-US" dirty="0" err="1" smtClean="0"/>
              <a:t>nahaja</a:t>
            </a:r>
            <a:r>
              <a:rPr lang="en-US" dirty="0" smtClean="0"/>
              <a:t> v </a:t>
            </a:r>
            <a:r>
              <a:rPr lang="en-US" dirty="0" err="1" smtClean="0"/>
              <a:t>robustem</a:t>
            </a:r>
            <a:r>
              <a:rPr lang="en-US" dirty="0" smtClean="0"/>
              <a:t> </a:t>
            </a:r>
            <a:r>
              <a:rPr lang="en-US" dirty="0" err="1" smtClean="0"/>
              <a:t>ohiˇsju</a:t>
            </a:r>
            <a:r>
              <a:rPr lang="en-US" dirty="0" smtClean="0"/>
              <a:t>, </a:t>
            </a:r>
            <a:r>
              <a:rPr lang="en-US" dirty="0" err="1" smtClean="0"/>
              <a:t>zato</a:t>
            </a:r>
            <a:r>
              <a:rPr lang="en-US" dirty="0" smtClean="0"/>
              <a:t> je </a:t>
            </a:r>
            <a:r>
              <a:rPr lang="en-US" dirty="0" err="1" smtClean="0"/>
              <a:t>primeren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delovanje</a:t>
            </a:r>
            <a:r>
              <a:rPr lang="en-US" dirty="0" smtClean="0"/>
              <a:t> v </a:t>
            </a:r>
            <a:r>
              <a:rPr lang="en-US" dirty="0" err="1" smtClean="0"/>
              <a:t>teˇzkem</a:t>
            </a:r>
            <a:r>
              <a:rPr lang="en-US" dirty="0" smtClean="0"/>
              <a:t> </a:t>
            </a:r>
            <a:r>
              <a:rPr lang="en-US" dirty="0" err="1" smtClean="0"/>
              <a:t>industrijskem</a:t>
            </a:r>
            <a:r>
              <a:rPr lang="en-US" dirty="0" smtClean="0"/>
              <a:t> </a:t>
            </a:r>
            <a:r>
              <a:rPr lang="en-US" dirty="0" err="1" smtClean="0"/>
              <a:t>okolju</a:t>
            </a:r>
            <a:r>
              <a:rPr lang="en-US" dirty="0" smtClean="0"/>
              <a:t>. </a:t>
            </a:r>
            <a:r>
              <a:rPr lang="en-US" dirty="0" err="1" smtClean="0"/>
              <a:t>Oblika</a:t>
            </a:r>
            <a:r>
              <a:rPr lang="en-US" dirty="0" smtClean="0"/>
              <a:t> </a:t>
            </a:r>
            <a:r>
              <a:rPr lang="en-US" dirty="0" err="1" smtClean="0"/>
              <a:t>izhodnega</a:t>
            </a:r>
            <a:r>
              <a:rPr lang="en-US" dirty="0" smtClean="0"/>
              <a:t> </a:t>
            </a:r>
            <a:r>
              <a:rPr lang="en-US" dirty="0" err="1" smtClean="0"/>
              <a:t>podatka</a:t>
            </a:r>
            <a:r>
              <a:rPr lang="en-US" dirty="0" smtClean="0"/>
              <a:t>, je </a:t>
            </a:r>
            <a:r>
              <a:rPr lang="en-US" dirty="0" err="1" smtClean="0"/>
              <a:t>prilagodljiva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sistem</a:t>
            </a:r>
            <a:r>
              <a:rPr lang="en-US" dirty="0" smtClean="0"/>
              <a:t> </a:t>
            </a:r>
            <a:r>
              <a:rPr lang="en-US" dirty="0" err="1" smtClean="0"/>
              <a:t>aplikacije</a:t>
            </a:r>
            <a:r>
              <a:rPr lang="en-US" dirty="0" smtClean="0"/>
              <a:t> v </a:t>
            </a:r>
            <a:r>
              <a:rPr lang="en-US" dirty="0" err="1" smtClean="0"/>
              <a:t>kateri</a:t>
            </a:r>
            <a:r>
              <a:rPr lang="en-US" dirty="0" smtClean="0"/>
              <a:t> </a:t>
            </a:r>
            <a:r>
              <a:rPr lang="en-US" dirty="0" err="1" smtClean="0"/>
              <a:t>bo</a:t>
            </a:r>
            <a:r>
              <a:rPr lang="en-US" dirty="0" smtClean="0"/>
              <a:t> </a:t>
            </a:r>
            <a:r>
              <a:rPr lang="en-US" dirty="0" err="1" smtClean="0"/>
              <a:t>uporabljen</a:t>
            </a:r>
            <a:r>
              <a:rPr lang="en-US" dirty="0" smtClean="0"/>
              <a:t> [6]. </a:t>
            </a:r>
            <a:r>
              <a:rPr lang="en-US" dirty="0" err="1" smtClean="0"/>
              <a:t>Izhod</a:t>
            </a:r>
            <a:r>
              <a:rPr lang="en-US" dirty="0" smtClean="0"/>
              <a:t> </a:t>
            </a:r>
            <a:r>
              <a:rPr lang="en-US" dirty="0" err="1" smtClean="0"/>
              <a:t>senzorja</a:t>
            </a:r>
            <a:r>
              <a:rPr lang="en-US" dirty="0" smtClean="0"/>
              <a:t> je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analogen</a:t>
            </a:r>
            <a:r>
              <a:rPr lang="en-US" dirty="0" smtClean="0"/>
              <a:t> v </a:t>
            </a:r>
            <a:r>
              <a:rPr lang="en-US" dirty="0" err="1" smtClean="0"/>
              <a:t>obliki</a:t>
            </a:r>
            <a:r>
              <a:rPr lang="en-US" dirty="0" smtClean="0"/>
              <a:t> </a:t>
            </a:r>
            <a:r>
              <a:rPr lang="en-US" dirty="0" err="1" smtClean="0"/>
              <a:t>sinusnega</a:t>
            </a:r>
            <a:r>
              <a:rPr lang="en-US" dirty="0" smtClean="0"/>
              <a:t> in </a:t>
            </a:r>
            <a:r>
              <a:rPr lang="en-US" dirty="0" err="1" smtClean="0"/>
              <a:t>kosinusnega</a:t>
            </a:r>
            <a:r>
              <a:rPr lang="en-US" dirty="0" smtClean="0"/>
              <a:t> </a:t>
            </a:r>
            <a:r>
              <a:rPr lang="en-US" dirty="0" err="1" smtClean="0"/>
              <a:t>signala</a:t>
            </a:r>
            <a:r>
              <a:rPr lang="en-US" dirty="0" smtClean="0"/>
              <a:t>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linearno</a:t>
            </a:r>
            <a:r>
              <a:rPr lang="en-US" dirty="0" smtClean="0"/>
              <a:t> </a:t>
            </a:r>
            <a:r>
              <a:rPr lang="en-US" dirty="0" err="1" smtClean="0"/>
              <a:t>spreminjajˇce</a:t>
            </a:r>
            <a:r>
              <a:rPr lang="en-US" dirty="0" smtClean="0"/>
              <a:t> se </a:t>
            </a:r>
            <a:r>
              <a:rPr lang="en-US" dirty="0" err="1" smtClean="0"/>
              <a:t>napetosti</a:t>
            </a:r>
            <a:r>
              <a:rPr lang="en-US" dirty="0" smtClean="0"/>
              <a:t> med </a:t>
            </a:r>
            <a:r>
              <a:rPr lang="en-US" dirty="0" err="1" smtClean="0"/>
              <a:t>potencialoma</a:t>
            </a:r>
            <a:r>
              <a:rPr lang="en-US" dirty="0" smtClean="0"/>
              <a:t> GND in V DD v </a:t>
            </a:r>
            <a:r>
              <a:rPr lang="en-US" dirty="0" err="1" smtClean="0"/>
              <a:t>odvisnosti</a:t>
            </a:r>
            <a:r>
              <a:rPr lang="en-US" dirty="0" smtClean="0"/>
              <a:t> od </a:t>
            </a:r>
            <a:r>
              <a:rPr lang="en-US" dirty="0" err="1" smtClean="0"/>
              <a:t>kota</a:t>
            </a:r>
            <a:r>
              <a:rPr lang="en-US" dirty="0" smtClean="0"/>
              <a:t> </a:t>
            </a:r>
            <a:r>
              <a:rPr lang="en-US" dirty="0" err="1" smtClean="0"/>
              <a:t>zasuka</a:t>
            </a:r>
            <a:r>
              <a:rPr lang="en-US" dirty="0" smtClean="0"/>
              <a:t>. </a:t>
            </a:r>
            <a:r>
              <a:rPr lang="en-US" dirty="0" err="1" smtClean="0"/>
              <a:t>Izhod</a:t>
            </a:r>
            <a:r>
              <a:rPr lang="en-US" dirty="0" smtClean="0"/>
              <a:t> je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tudi</a:t>
            </a:r>
            <a:r>
              <a:rPr lang="en-US" dirty="0" smtClean="0"/>
              <a:t> v </a:t>
            </a:r>
            <a:r>
              <a:rPr lang="en-US" dirty="0" err="1" smtClean="0"/>
              <a:t>obliki</a:t>
            </a:r>
            <a:r>
              <a:rPr lang="en-US" dirty="0" smtClean="0"/>
              <a:t> </a:t>
            </a:r>
            <a:r>
              <a:rPr lang="en-US" dirty="0" err="1" smtClean="0"/>
              <a:t>inkrementalnih</a:t>
            </a:r>
            <a:r>
              <a:rPr lang="en-US" dirty="0" smtClean="0"/>
              <a:t> </a:t>
            </a:r>
            <a:r>
              <a:rPr lang="en-US" dirty="0" err="1" smtClean="0"/>
              <a:t>signalov</a:t>
            </a:r>
            <a:r>
              <a:rPr lang="en-US" dirty="0" smtClean="0"/>
              <a:t> A in B s </a:t>
            </a:r>
            <a:r>
              <a:rPr lang="en-US" dirty="0" err="1" smtClean="0"/>
              <a:t>katerih</a:t>
            </a:r>
            <a:r>
              <a:rPr lang="en-US" dirty="0" smtClean="0"/>
              <a:t> se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doloˇci</a:t>
            </a:r>
            <a:r>
              <a:rPr lang="en-US" dirty="0" smtClean="0"/>
              <a:t> </a:t>
            </a:r>
            <a:r>
              <a:rPr lang="en-US" dirty="0" err="1" smtClean="0"/>
              <a:t>smer</a:t>
            </a:r>
            <a:r>
              <a:rPr lang="en-US" dirty="0" smtClean="0"/>
              <a:t> in </a:t>
            </a:r>
            <a:r>
              <a:rPr lang="en-US" dirty="0" err="1" smtClean="0"/>
              <a:t>relativni</a:t>
            </a:r>
            <a:r>
              <a:rPr lang="en-US" dirty="0" smtClean="0"/>
              <a:t> </a:t>
            </a:r>
            <a:r>
              <a:rPr lang="en-US" dirty="0" err="1" smtClean="0"/>
              <a:t>zasuk</a:t>
            </a:r>
            <a:r>
              <a:rPr lang="en-US" dirty="0" smtClean="0"/>
              <a:t> </a:t>
            </a:r>
            <a:r>
              <a:rPr lang="en-US" dirty="0" err="1" smtClean="0"/>
              <a:t>vrtenja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 signal </a:t>
            </a:r>
            <a:r>
              <a:rPr lang="en-US" dirty="0" err="1" smtClean="0"/>
              <a:t>Ri</a:t>
            </a:r>
            <a:r>
              <a:rPr lang="en-US" dirty="0" smtClean="0"/>
              <a:t> </a:t>
            </a:r>
            <a:r>
              <a:rPr lang="en-US" dirty="0" err="1" smtClean="0"/>
              <a:t>kateri</a:t>
            </a:r>
            <a:r>
              <a:rPr lang="en-US" dirty="0" smtClean="0"/>
              <a:t> </a:t>
            </a:r>
            <a:r>
              <a:rPr lang="en-US" dirty="0" err="1" smtClean="0"/>
              <a:t>doloˇca</a:t>
            </a:r>
            <a:r>
              <a:rPr lang="en-US" dirty="0" smtClean="0"/>
              <a:t> </a:t>
            </a:r>
            <a:r>
              <a:rPr lang="en-US" dirty="0" err="1" smtClean="0"/>
              <a:t>referenˇcno</a:t>
            </a:r>
            <a:r>
              <a:rPr lang="en-US" dirty="0" smtClean="0"/>
              <a:t> </a:t>
            </a:r>
            <a:r>
              <a:rPr lang="en-US" dirty="0" err="1" smtClean="0"/>
              <a:t>toˇcko</a:t>
            </a:r>
            <a:r>
              <a:rPr lang="en-US" dirty="0" smtClean="0"/>
              <a:t>. </a:t>
            </a:r>
            <a:r>
              <a:rPr lang="en-US" dirty="0" err="1" smtClean="0"/>
              <a:t>Izhod</a:t>
            </a:r>
            <a:r>
              <a:rPr lang="en-US" dirty="0" smtClean="0"/>
              <a:t> je </a:t>
            </a:r>
            <a:r>
              <a:rPr lang="en-US" dirty="0" err="1" smtClean="0"/>
              <a:t>moˇzen</a:t>
            </a:r>
            <a:r>
              <a:rPr lang="en-US" dirty="0" smtClean="0"/>
              <a:t> </a:t>
            </a:r>
            <a:r>
              <a:rPr lang="en-US" dirty="0" err="1" smtClean="0"/>
              <a:t>tudi</a:t>
            </a:r>
            <a:r>
              <a:rPr lang="en-US" dirty="0" smtClean="0"/>
              <a:t> </a:t>
            </a:r>
            <a:r>
              <a:rPr lang="en-US" dirty="0" err="1" smtClean="0"/>
              <a:t>preko</a:t>
            </a:r>
            <a:r>
              <a:rPr lang="en-US" dirty="0" smtClean="0"/>
              <a:t> SSI </a:t>
            </a:r>
            <a:r>
              <a:rPr lang="en-US" dirty="0" err="1" smtClean="0"/>
              <a:t>vodila</a:t>
            </a:r>
            <a:r>
              <a:rPr lang="en-US" dirty="0" smtClean="0"/>
              <a:t>. </a:t>
            </a:r>
            <a:r>
              <a:rPr lang="en-US" dirty="0" err="1" smtClean="0"/>
              <a:t>Senzor</a:t>
            </a:r>
            <a:r>
              <a:rPr lang="en-US" dirty="0" smtClean="0"/>
              <a:t>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moˇznost</a:t>
            </a:r>
            <a:r>
              <a:rPr lang="en-US" dirty="0" smtClean="0"/>
              <a:t> </a:t>
            </a:r>
            <a:r>
              <a:rPr lang="en-US" dirty="0" err="1" smtClean="0"/>
              <a:t>nastavitev</a:t>
            </a:r>
            <a:r>
              <a:rPr lang="en-US" dirty="0" smtClean="0"/>
              <a:t> </a:t>
            </a:r>
            <a:r>
              <a:rPr lang="en-US" dirty="0" err="1" smtClean="0"/>
              <a:t>resolucije</a:t>
            </a:r>
            <a:r>
              <a:rPr lang="en-US" dirty="0" smtClean="0"/>
              <a:t> od 5 do 13 </a:t>
            </a:r>
            <a:r>
              <a:rPr lang="en-US" dirty="0" err="1" smtClean="0"/>
              <a:t>bitov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obrat</a:t>
            </a:r>
            <a:r>
              <a:rPr lang="en-US" dirty="0" smtClean="0"/>
              <a:t> [7] [5]. 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80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Kljuˇcni</a:t>
            </a:r>
            <a:r>
              <a:rPr lang="en-US" dirty="0" smtClean="0"/>
              <a:t> element </a:t>
            </a:r>
            <a:r>
              <a:rPr lang="en-US" dirty="0" err="1" smtClean="0"/>
              <a:t>senzorja</a:t>
            </a:r>
            <a:r>
              <a:rPr lang="en-US" dirty="0" smtClean="0"/>
              <a:t> je ˇ</a:t>
            </a:r>
            <a:r>
              <a:rPr lang="en-US" dirty="0" err="1" smtClean="0"/>
              <a:t>cip</a:t>
            </a:r>
            <a:r>
              <a:rPr lang="en-US" dirty="0" smtClean="0"/>
              <a:t> AM256.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pravilno</a:t>
            </a:r>
            <a:r>
              <a:rPr lang="en-US" dirty="0" smtClean="0"/>
              <a:t> </a:t>
            </a:r>
            <a:r>
              <a:rPr lang="en-US" dirty="0" err="1" smtClean="0"/>
              <a:t>delovanje</a:t>
            </a:r>
            <a:r>
              <a:rPr lang="en-US" dirty="0" smtClean="0"/>
              <a:t>, se mora </a:t>
            </a:r>
            <a:r>
              <a:rPr lang="en-US" dirty="0" err="1" smtClean="0"/>
              <a:t>nahajati</a:t>
            </a:r>
            <a:r>
              <a:rPr lang="en-US" dirty="0" smtClean="0"/>
              <a:t> pod </a:t>
            </a:r>
            <a:r>
              <a:rPr lang="en-US" dirty="0" err="1" smtClean="0"/>
              <a:t>ali</a:t>
            </a:r>
            <a:r>
              <a:rPr lang="en-US" dirty="0" smtClean="0"/>
              <a:t> </a:t>
            </a:r>
            <a:r>
              <a:rPr lang="en-US" dirty="0" err="1" smtClean="0"/>
              <a:t>nad</a:t>
            </a:r>
            <a:r>
              <a:rPr lang="en-US" dirty="0" smtClean="0"/>
              <a:t> </a:t>
            </a:r>
            <a:r>
              <a:rPr lang="en-US" dirty="0" err="1" smtClean="0"/>
              <a:t>radialno</a:t>
            </a:r>
            <a:r>
              <a:rPr lang="en-US" dirty="0" smtClean="0"/>
              <a:t> </a:t>
            </a:r>
            <a:r>
              <a:rPr lang="en-US" dirty="0" err="1" smtClean="0"/>
              <a:t>polariziranim</a:t>
            </a:r>
            <a:r>
              <a:rPr lang="en-US" dirty="0" smtClean="0"/>
              <a:t> </a:t>
            </a:r>
            <a:r>
              <a:rPr lang="en-US" dirty="0" err="1" smtClean="0"/>
              <a:t>cilindriˇcnim</a:t>
            </a:r>
            <a:r>
              <a:rPr lang="en-US" dirty="0" smtClean="0"/>
              <a:t> </a:t>
            </a:r>
            <a:r>
              <a:rPr lang="en-US" dirty="0" err="1" smtClean="0"/>
              <a:t>magnetom</a:t>
            </a:r>
            <a:r>
              <a:rPr lang="en-US" dirty="0" smtClean="0"/>
              <a:t>, </a:t>
            </a:r>
            <a:r>
              <a:rPr lang="en-US" dirty="0" err="1" smtClean="0"/>
              <a:t>ki</a:t>
            </a:r>
            <a:r>
              <a:rPr lang="en-US" dirty="0" smtClean="0"/>
              <a:t> je </a:t>
            </a:r>
            <a:r>
              <a:rPr lang="en-US" dirty="0" err="1" smtClean="0"/>
              <a:t>pritrjen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vrtenja</a:t>
            </a:r>
            <a:r>
              <a:rPr lang="sl-SI" dirty="0" smtClean="0"/>
              <a:t>. </a:t>
            </a:r>
            <a:r>
              <a:rPr lang="it-IT" dirty="0" smtClean="0"/>
              <a:t>Na </a:t>
            </a:r>
            <a:r>
              <a:rPr lang="it-IT" dirty="0" err="1" smtClean="0"/>
              <a:t>siliciju</a:t>
            </a:r>
            <a:r>
              <a:rPr lang="it-IT" dirty="0" smtClean="0"/>
              <a:t> ˇ</a:t>
            </a:r>
            <a:r>
              <a:rPr lang="it-IT" dirty="0" err="1" smtClean="0"/>
              <a:t>cipa</a:t>
            </a:r>
            <a:r>
              <a:rPr lang="it-IT" dirty="0" smtClean="0"/>
              <a:t> so </a:t>
            </a:r>
            <a:r>
              <a:rPr lang="it-IT" dirty="0" err="1" smtClean="0"/>
              <a:t>razporejene</a:t>
            </a:r>
            <a:r>
              <a:rPr lang="it-IT" dirty="0" smtClean="0"/>
              <a:t> </a:t>
            </a:r>
            <a:r>
              <a:rPr lang="it-IT" dirty="0" err="1" smtClean="0"/>
              <a:t>Hallove</a:t>
            </a:r>
            <a:r>
              <a:rPr lang="it-IT" dirty="0" smtClean="0"/>
              <a:t> sonde za </a:t>
            </a:r>
            <a:r>
              <a:rPr lang="it-IT" dirty="0" err="1" smtClean="0"/>
              <a:t>meritev</a:t>
            </a:r>
            <a:r>
              <a:rPr lang="it-IT" dirty="0" smtClean="0"/>
              <a:t> Z-</a:t>
            </a:r>
            <a:r>
              <a:rPr lang="it-IT" dirty="0" err="1" smtClean="0"/>
              <a:t>komponente</a:t>
            </a:r>
            <a:r>
              <a:rPr lang="it-IT" dirty="0" smtClean="0"/>
              <a:t> </a:t>
            </a:r>
            <a:r>
              <a:rPr lang="it-IT" dirty="0" err="1" smtClean="0"/>
              <a:t>gostote</a:t>
            </a:r>
            <a:r>
              <a:rPr lang="it-IT" dirty="0" smtClean="0"/>
              <a:t> </a:t>
            </a:r>
            <a:r>
              <a:rPr lang="it-IT" dirty="0" err="1" smtClean="0"/>
              <a:t>magnetnega</a:t>
            </a:r>
            <a:r>
              <a:rPr lang="it-IT" dirty="0" smtClean="0"/>
              <a:t> </a:t>
            </a:r>
            <a:r>
              <a:rPr lang="it-IT" dirty="0" err="1" smtClean="0"/>
              <a:t>polja</a:t>
            </a:r>
            <a:r>
              <a:rPr lang="it-IT" dirty="0" smtClean="0"/>
              <a:t>.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86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 </a:t>
            </a:r>
            <a:r>
              <a:rPr lang="en-US" dirty="0" err="1" smtClean="0"/>
              <a:t>pravilno</a:t>
            </a:r>
            <a:r>
              <a:rPr lang="en-US" dirty="0" smtClean="0"/>
              <a:t> </a:t>
            </a:r>
            <a:r>
              <a:rPr lang="en-US" dirty="0" err="1" smtClean="0"/>
              <a:t>postavitvijo</a:t>
            </a:r>
            <a:r>
              <a:rPr lang="en-US" dirty="0" smtClean="0"/>
              <a:t> </a:t>
            </a:r>
            <a:r>
              <a:rPr lang="en-US" dirty="0" err="1" smtClean="0"/>
              <a:t>Hallovih</a:t>
            </a:r>
            <a:r>
              <a:rPr lang="en-US" dirty="0" smtClean="0"/>
              <a:t> </a:t>
            </a:r>
            <a:r>
              <a:rPr lang="en-US" dirty="0" err="1" smtClean="0"/>
              <a:t>sond</a:t>
            </a:r>
            <a:r>
              <a:rPr lang="en-US" dirty="0" smtClean="0"/>
              <a:t> in </a:t>
            </a:r>
            <a:r>
              <a:rPr lang="en-US" dirty="0" err="1" smtClean="0"/>
              <a:t>obliko</a:t>
            </a:r>
            <a:r>
              <a:rPr lang="en-US" dirty="0" smtClean="0"/>
              <a:t> Z-</a:t>
            </a:r>
            <a:r>
              <a:rPr lang="en-US" dirty="0" err="1" smtClean="0"/>
              <a:t>komponente</a:t>
            </a:r>
            <a:r>
              <a:rPr lang="en-US" dirty="0" smtClean="0"/>
              <a:t> </a:t>
            </a:r>
            <a:r>
              <a:rPr lang="en-US" dirty="0" err="1" smtClean="0"/>
              <a:t>gostote</a:t>
            </a:r>
            <a:r>
              <a:rPr lang="en-US" dirty="0" smtClean="0"/>
              <a:t> </a:t>
            </a:r>
            <a:r>
              <a:rPr lang="en-US" dirty="0" err="1" smtClean="0"/>
              <a:t>magnetnega</a:t>
            </a:r>
            <a:r>
              <a:rPr lang="en-US" dirty="0" smtClean="0"/>
              <a:t> </a:t>
            </a:r>
            <a:r>
              <a:rPr lang="en-US" dirty="0" err="1" smtClean="0"/>
              <a:t>polja</a:t>
            </a:r>
            <a:r>
              <a:rPr lang="en-US" dirty="0" smtClean="0"/>
              <a:t> </a:t>
            </a:r>
            <a:r>
              <a:rPr lang="en-US" dirty="0" err="1" smtClean="0"/>
              <a:t>povzroˇcene</a:t>
            </a:r>
            <a:r>
              <a:rPr lang="en-US" dirty="0" smtClean="0"/>
              <a:t> z </a:t>
            </a:r>
            <a:r>
              <a:rPr lang="en-US" dirty="0" err="1" smtClean="0"/>
              <a:t>magnetom</a:t>
            </a:r>
            <a:r>
              <a:rPr lang="en-US" dirty="0" smtClean="0"/>
              <a:t>, se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prostorskem</a:t>
            </a:r>
            <a:r>
              <a:rPr lang="en-US" dirty="0" smtClean="0"/>
              <a:t> </a:t>
            </a:r>
            <a:r>
              <a:rPr lang="en-US" dirty="0" err="1" smtClean="0"/>
              <a:t>zajemu</a:t>
            </a:r>
            <a:r>
              <a:rPr lang="en-US" dirty="0" smtClean="0"/>
              <a:t> </a:t>
            </a:r>
            <a:r>
              <a:rPr lang="en-US" dirty="0" err="1" smtClean="0"/>
              <a:t>zajame</a:t>
            </a:r>
            <a:r>
              <a:rPr lang="en-US" dirty="0" smtClean="0"/>
              <a:t> 2 </a:t>
            </a:r>
            <a:r>
              <a:rPr lang="en-US" dirty="0" err="1" smtClean="0"/>
              <a:t>signala</a:t>
            </a:r>
            <a:r>
              <a:rPr lang="en-US" dirty="0" smtClean="0"/>
              <a:t> </a:t>
            </a:r>
            <a:r>
              <a:rPr lang="en-US" dirty="0" err="1" smtClean="0"/>
              <a:t>kosinusne</a:t>
            </a:r>
            <a:r>
              <a:rPr lang="en-US" dirty="0" smtClean="0"/>
              <a:t> </a:t>
            </a:r>
            <a:r>
              <a:rPr lang="en-US" dirty="0" err="1" smtClean="0"/>
              <a:t>oblike</a:t>
            </a:r>
            <a:r>
              <a:rPr lang="en-US" dirty="0" smtClean="0"/>
              <a:t>, 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sta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90◦ </a:t>
            </a:r>
            <a:r>
              <a:rPr lang="en-US" dirty="0" err="1" smtClean="0"/>
              <a:t>prostorsko</a:t>
            </a:r>
            <a:r>
              <a:rPr lang="en-US" dirty="0" smtClean="0"/>
              <a:t> </a:t>
            </a:r>
            <a:r>
              <a:rPr lang="en-US" dirty="0" err="1" smtClean="0"/>
              <a:t>zamaknjena</a:t>
            </a:r>
            <a:r>
              <a:rPr lang="en-US" dirty="0" smtClean="0"/>
              <a:t> drug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drugega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3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Osnovno</a:t>
            </a:r>
            <a:r>
              <a:rPr lang="en-US" dirty="0" smtClean="0"/>
              <a:t> </a:t>
            </a:r>
            <a:r>
              <a:rPr lang="en-US" dirty="0" err="1" smtClean="0"/>
              <a:t>delovanje</a:t>
            </a:r>
            <a:r>
              <a:rPr lang="en-US" dirty="0" smtClean="0"/>
              <a:t> </a:t>
            </a:r>
            <a:r>
              <a:rPr lang="en-US" dirty="0" err="1" smtClean="0"/>
              <a:t>senzorja</a:t>
            </a:r>
            <a:r>
              <a:rPr lang="en-US" dirty="0" smtClean="0"/>
              <a:t> se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ponazori</a:t>
            </a:r>
            <a:r>
              <a:rPr lang="en-US" dirty="0" smtClean="0"/>
              <a:t>, s 4 </a:t>
            </a:r>
            <a:r>
              <a:rPr lang="en-US" dirty="0" err="1" smtClean="0"/>
              <a:t>Hallovimi</a:t>
            </a:r>
            <a:r>
              <a:rPr lang="en-US" dirty="0" smtClean="0"/>
              <a:t>. </a:t>
            </a:r>
            <a:r>
              <a:rPr lang="en-US" dirty="0" err="1" smtClean="0"/>
              <a:t>Sonde</a:t>
            </a:r>
            <a:r>
              <a:rPr lang="en-US" dirty="0" smtClean="0"/>
              <a:t> so </a:t>
            </a:r>
            <a:r>
              <a:rPr lang="en-US" dirty="0" err="1" smtClean="0"/>
              <a:t>enakomerno</a:t>
            </a:r>
            <a:r>
              <a:rPr lang="en-US" dirty="0" smtClean="0"/>
              <a:t> </a:t>
            </a:r>
            <a:r>
              <a:rPr lang="en-US" dirty="0" err="1" smtClean="0"/>
              <a:t>razporejene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</a:t>
            </a:r>
            <a:r>
              <a:rPr lang="en-US" dirty="0" err="1" smtClean="0"/>
              <a:t>kroˇznici</a:t>
            </a:r>
            <a:r>
              <a:rPr lang="en-US" dirty="0" smtClean="0"/>
              <a:t> s </a:t>
            </a:r>
            <a:r>
              <a:rPr lang="en-US" dirty="0" err="1" smtClean="0"/>
              <a:t>srediˇsˇcem</a:t>
            </a:r>
            <a:r>
              <a:rPr lang="en-US" dirty="0" smtClean="0"/>
              <a:t> v </a:t>
            </a:r>
            <a:r>
              <a:rPr lang="en-US" dirty="0" err="1" smtClean="0"/>
              <a:t>osi</a:t>
            </a:r>
            <a:r>
              <a:rPr lang="en-US" dirty="0" smtClean="0"/>
              <a:t> </a:t>
            </a:r>
            <a:r>
              <a:rPr lang="en-US" dirty="0" err="1" smtClean="0"/>
              <a:t>vrtenja</a:t>
            </a:r>
            <a:r>
              <a:rPr lang="en-US" dirty="0" smtClean="0"/>
              <a:t> in </a:t>
            </a:r>
            <a:r>
              <a:rPr lang="en-US" dirty="0" err="1" smtClean="0"/>
              <a:t>radijem</a:t>
            </a:r>
            <a:r>
              <a:rPr lang="en-US" dirty="0" smtClean="0"/>
              <a:t> r0. Z </a:t>
            </a:r>
            <a:r>
              <a:rPr lang="en-US" dirty="0" err="1" smtClean="0"/>
              <a:t>diferencialnim</a:t>
            </a:r>
            <a:r>
              <a:rPr lang="en-US" dirty="0" smtClean="0"/>
              <a:t> </a:t>
            </a:r>
            <a:r>
              <a:rPr lang="en-US" dirty="0" err="1" smtClean="0"/>
              <a:t>odˇcitavanjem</a:t>
            </a:r>
            <a:r>
              <a:rPr lang="en-US" dirty="0" smtClean="0"/>
              <a:t> </a:t>
            </a:r>
            <a:r>
              <a:rPr lang="en-US" dirty="0" err="1" smtClean="0"/>
              <a:t>pomerjenih</a:t>
            </a:r>
            <a:r>
              <a:rPr lang="en-US" dirty="0" smtClean="0"/>
              <a:t> </a:t>
            </a:r>
            <a:r>
              <a:rPr lang="en-US" dirty="0" err="1" smtClean="0"/>
              <a:t>signalov</a:t>
            </a:r>
            <a:r>
              <a:rPr lang="en-US" dirty="0" smtClean="0"/>
              <a:t> </a:t>
            </a:r>
            <a:r>
              <a:rPr lang="en-US" dirty="0" err="1" smtClean="0"/>
              <a:t>nasproti</a:t>
            </a:r>
            <a:r>
              <a:rPr lang="en-US" dirty="0" smtClean="0"/>
              <a:t> </a:t>
            </a:r>
            <a:r>
              <a:rPr lang="en-US" dirty="0" err="1" smtClean="0"/>
              <a:t>leˇzeˇcih</a:t>
            </a:r>
            <a:r>
              <a:rPr lang="en-US" dirty="0" smtClean="0"/>
              <a:t> </a:t>
            </a:r>
            <a:r>
              <a:rPr lang="en-US" dirty="0" err="1" smtClean="0"/>
              <a:t>Hallovih</a:t>
            </a:r>
            <a:r>
              <a:rPr lang="en-US" dirty="0" smtClean="0"/>
              <a:t> </a:t>
            </a:r>
            <a:r>
              <a:rPr lang="en-US" dirty="0" err="1" smtClean="0"/>
              <a:t>sond</a:t>
            </a:r>
            <a:r>
              <a:rPr lang="en-US" dirty="0" smtClean="0"/>
              <a:t>, se </a:t>
            </a:r>
            <a:r>
              <a:rPr lang="en-US" dirty="0" err="1" smtClean="0"/>
              <a:t>signaloma</a:t>
            </a:r>
            <a:r>
              <a:rPr lang="en-US" dirty="0" smtClean="0"/>
              <a:t> </a:t>
            </a:r>
            <a:r>
              <a:rPr lang="en-US" dirty="0" err="1" smtClean="0"/>
              <a:t>Bsin</a:t>
            </a:r>
            <a:r>
              <a:rPr lang="en-US" dirty="0" smtClean="0"/>
              <a:t> in </a:t>
            </a:r>
            <a:r>
              <a:rPr lang="en-US" dirty="0" err="1" smtClean="0"/>
              <a:t>Bcos</a:t>
            </a:r>
            <a:r>
              <a:rPr lang="en-US" dirty="0" smtClean="0"/>
              <a:t> </a:t>
            </a:r>
            <a:r>
              <a:rPr lang="en-US" dirty="0" err="1" smtClean="0"/>
              <a:t>odstrani</a:t>
            </a:r>
            <a:r>
              <a:rPr lang="en-US" dirty="0" smtClean="0"/>
              <a:t> </a:t>
            </a:r>
            <a:r>
              <a:rPr lang="en-US" dirty="0" err="1" smtClean="0"/>
              <a:t>enosmerno</a:t>
            </a:r>
            <a:r>
              <a:rPr lang="en-US" dirty="0" smtClean="0"/>
              <a:t> </a:t>
            </a:r>
            <a:r>
              <a:rPr lang="en-US" dirty="0" err="1" smtClean="0"/>
              <a:t>komponento</a:t>
            </a:r>
            <a:r>
              <a:rPr lang="en-US" dirty="0" smtClean="0"/>
              <a:t> in </a:t>
            </a:r>
            <a:r>
              <a:rPr lang="en-US" dirty="0" err="1" smtClean="0"/>
              <a:t>poviˇsa</a:t>
            </a:r>
            <a:r>
              <a:rPr lang="en-US" dirty="0" smtClean="0"/>
              <a:t> </a:t>
            </a:r>
            <a:r>
              <a:rPr lang="en-US" dirty="0" err="1" smtClean="0"/>
              <a:t>amplitudo</a:t>
            </a:r>
            <a:r>
              <a:rPr lang="en-US" dirty="0" smtClean="0"/>
              <a:t>. </a:t>
            </a:r>
            <a:r>
              <a:rPr lang="en-US" dirty="0" err="1" smtClean="0"/>
              <a:t>Signala</a:t>
            </a:r>
            <a:r>
              <a:rPr lang="en-US" dirty="0" smtClean="0"/>
              <a:t> </a:t>
            </a:r>
            <a:r>
              <a:rPr lang="en-US" dirty="0" err="1" smtClean="0"/>
              <a:t>Bcos</a:t>
            </a:r>
            <a:r>
              <a:rPr lang="en-US" dirty="0" smtClean="0"/>
              <a:t> in </a:t>
            </a:r>
            <a:r>
              <a:rPr lang="en-US" dirty="0" err="1" smtClean="0"/>
              <a:t>Bsin</a:t>
            </a:r>
            <a:r>
              <a:rPr lang="en-US" dirty="0" smtClean="0"/>
              <a:t> </a:t>
            </a:r>
            <a:r>
              <a:rPr lang="en-US" dirty="0" err="1" smtClean="0"/>
              <a:t>sta</a:t>
            </a:r>
            <a:r>
              <a:rPr lang="en-US" dirty="0" smtClean="0"/>
              <a:t> </a:t>
            </a:r>
            <a:r>
              <a:rPr lang="en-US" dirty="0" err="1" smtClean="0"/>
              <a:t>vhodna</a:t>
            </a:r>
            <a:r>
              <a:rPr lang="en-US" dirty="0" smtClean="0"/>
              <a:t> </a:t>
            </a:r>
            <a:r>
              <a:rPr lang="en-US" dirty="0" err="1" smtClean="0"/>
              <a:t>parametra</a:t>
            </a:r>
            <a:r>
              <a:rPr lang="en-US" dirty="0" smtClean="0"/>
              <a:t> v </a:t>
            </a:r>
            <a:r>
              <a:rPr lang="en-US" dirty="0" err="1" smtClean="0"/>
              <a:t>funkcijo</a:t>
            </a:r>
            <a:r>
              <a:rPr lang="en-US" dirty="0" smtClean="0"/>
              <a:t> atan2(), 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izraˇcuna</a:t>
            </a:r>
            <a:r>
              <a:rPr lang="en-US" dirty="0" smtClean="0"/>
              <a:t> </a:t>
            </a:r>
            <a:r>
              <a:rPr lang="en-US" dirty="0" err="1" smtClean="0"/>
              <a:t>kot</a:t>
            </a:r>
            <a:r>
              <a:rPr lang="en-US" dirty="0" smtClean="0"/>
              <a:t> </a:t>
            </a:r>
            <a:r>
              <a:rPr lang="en-US" dirty="0" err="1" smtClean="0"/>
              <a:t>zasuka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61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Simulacije</a:t>
            </a:r>
            <a:r>
              <a:rPr lang="en-US" dirty="0" smtClean="0"/>
              <a:t> so </a:t>
            </a:r>
            <a:r>
              <a:rPr lang="en-US" dirty="0" err="1" smtClean="0"/>
              <a:t>prikazale</a:t>
            </a:r>
            <a:r>
              <a:rPr lang="en-US" dirty="0" smtClean="0"/>
              <a:t> </a:t>
            </a:r>
            <a:r>
              <a:rPr lang="en-US" dirty="0" err="1" smtClean="0"/>
              <a:t>okvirne</a:t>
            </a:r>
            <a:r>
              <a:rPr lang="en-US" dirty="0" smtClean="0"/>
              <a:t> </a:t>
            </a:r>
            <a:r>
              <a:rPr lang="en-US" dirty="0" err="1" smtClean="0"/>
              <a:t>poteke</a:t>
            </a:r>
            <a:r>
              <a:rPr lang="en-US" dirty="0" smtClean="0"/>
              <a:t> </a:t>
            </a:r>
            <a:r>
              <a:rPr lang="en-US" dirty="0" err="1" smtClean="0"/>
              <a:t>Bsin</a:t>
            </a:r>
            <a:r>
              <a:rPr lang="en-US" dirty="0" smtClean="0"/>
              <a:t> in </a:t>
            </a:r>
            <a:r>
              <a:rPr lang="en-US" dirty="0" err="1" smtClean="0"/>
              <a:t>Bcos</a:t>
            </a:r>
            <a:r>
              <a:rPr lang="en-US" dirty="0" smtClean="0"/>
              <a:t> </a:t>
            </a:r>
            <a:r>
              <a:rPr lang="en-US" dirty="0" err="1" smtClean="0"/>
              <a:t>signalov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napake</a:t>
            </a:r>
            <a:r>
              <a:rPr lang="en-US" dirty="0" smtClean="0"/>
              <a:t>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posameznih</a:t>
            </a:r>
            <a:r>
              <a:rPr lang="en-US" dirty="0" smtClean="0"/>
              <a:t> </a:t>
            </a:r>
            <a:r>
              <a:rPr lang="en-US" dirty="0" err="1" smtClean="0"/>
              <a:t>ekscentriˇcnostih</a:t>
            </a:r>
            <a:r>
              <a:rPr lang="en-US" dirty="0" smtClean="0"/>
              <a:t>. Na </a:t>
            </a:r>
            <a:r>
              <a:rPr lang="en-US" dirty="0" err="1" smtClean="0"/>
              <a:t>merilni</a:t>
            </a:r>
            <a:r>
              <a:rPr lang="en-US" dirty="0" smtClean="0"/>
              <a:t> </a:t>
            </a:r>
            <a:r>
              <a:rPr lang="en-US" dirty="0" err="1" smtClean="0"/>
              <a:t>napravi</a:t>
            </a:r>
            <a:r>
              <a:rPr lang="en-US" dirty="0" smtClean="0"/>
              <a:t> so bile </a:t>
            </a:r>
            <a:r>
              <a:rPr lang="en-US" dirty="0" err="1" smtClean="0"/>
              <a:t>opravljene</a:t>
            </a:r>
            <a:r>
              <a:rPr lang="en-US" dirty="0" smtClean="0"/>
              <a:t> </a:t>
            </a:r>
            <a:r>
              <a:rPr lang="en-US" dirty="0" err="1" smtClean="0"/>
              <a:t>meritve</a:t>
            </a:r>
            <a:r>
              <a:rPr lang="en-US" dirty="0" smtClean="0"/>
              <a:t> </a:t>
            </a:r>
            <a:r>
              <a:rPr lang="en-US" dirty="0" err="1" smtClean="0"/>
              <a:t>ekscentriˇcnosti</a:t>
            </a:r>
            <a:r>
              <a:rPr lang="sl-SI" dirty="0" smtClean="0"/>
              <a:t>. </a:t>
            </a:r>
            <a:r>
              <a:rPr lang="en-US" dirty="0" err="1" smtClean="0"/>
              <a:t>Merilno</a:t>
            </a:r>
            <a:r>
              <a:rPr lang="en-US" dirty="0" smtClean="0"/>
              <a:t> </a:t>
            </a:r>
            <a:r>
              <a:rPr lang="en-US" dirty="0" err="1" smtClean="0"/>
              <a:t>mesto</a:t>
            </a:r>
            <a:r>
              <a:rPr lang="en-US" dirty="0" smtClean="0"/>
              <a:t> </a:t>
            </a:r>
            <a:r>
              <a:rPr lang="en-US" dirty="0" err="1" smtClean="0"/>
              <a:t>sestavljala</a:t>
            </a:r>
            <a:r>
              <a:rPr lang="en-US" dirty="0" smtClean="0"/>
              <a:t> </a:t>
            </a:r>
            <a:r>
              <a:rPr lang="en-US" dirty="0" err="1" smtClean="0"/>
              <a:t>krmilna</a:t>
            </a:r>
            <a:r>
              <a:rPr lang="en-US" dirty="0" smtClean="0"/>
              <a:t> </a:t>
            </a:r>
            <a:r>
              <a:rPr lang="en-US" dirty="0" err="1" smtClean="0"/>
              <a:t>ploˇsˇca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regulacijo</a:t>
            </a:r>
            <a:r>
              <a:rPr lang="en-US" dirty="0" smtClean="0"/>
              <a:t> </a:t>
            </a:r>
            <a:r>
              <a:rPr lang="en-US" dirty="0" err="1" smtClean="0"/>
              <a:t>motorskega</a:t>
            </a:r>
            <a:r>
              <a:rPr lang="en-US" dirty="0" smtClean="0"/>
              <a:t> </a:t>
            </a:r>
            <a:r>
              <a:rPr lang="en-US" dirty="0" err="1" smtClean="0"/>
              <a:t>pogona</a:t>
            </a:r>
            <a:r>
              <a:rPr lang="en-US" dirty="0" smtClean="0"/>
              <a:t> in </a:t>
            </a:r>
            <a:r>
              <a:rPr lang="en-US" dirty="0" err="1" smtClean="0"/>
              <a:t>obdelavo</a:t>
            </a:r>
            <a:r>
              <a:rPr lang="en-US" dirty="0" smtClean="0"/>
              <a:t> </a:t>
            </a:r>
            <a:r>
              <a:rPr lang="en-US" dirty="0" err="1" smtClean="0"/>
              <a:t>signalov</a:t>
            </a:r>
            <a:r>
              <a:rPr lang="en-US" dirty="0" smtClean="0"/>
              <a:t> </a:t>
            </a:r>
            <a:r>
              <a:rPr lang="en-US" dirty="0" err="1" smtClean="0"/>
              <a:t>sestavljena</a:t>
            </a:r>
            <a:r>
              <a:rPr lang="en-US" dirty="0" smtClean="0"/>
              <a:t> v LRTME. </a:t>
            </a:r>
            <a:r>
              <a:rPr lang="en-US" dirty="0" err="1" smtClean="0"/>
              <a:t>Vsebuje</a:t>
            </a:r>
            <a:r>
              <a:rPr lang="en-US" dirty="0" smtClean="0"/>
              <a:t> </a:t>
            </a:r>
            <a:r>
              <a:rPr lang="en-US" dirty="0" err="1" smtClean="0"/>
              <a:t>elektromotorski</a:t>
            </a:r>
            <a:r>
              <a:rPr lang="en-US" dirty="0" smtClean="0"/>
              <a:t> </a:t>
            </a:r>
            <a:r>
              <a:rPr lang="en-US" dirty="0" err="1" smtClean="0"/>
              <a:t>pogon</a:t>
            </a:r>
            <a:r>
              <a:rPr lang="en-US" dirty="0" smtClean="0"/>
              <a:t> z </a:t>
            </a:r>
            <a:r>
              <a:rPr lang="en-US" dirty="0" err="1" smtClean="0"/>
              <a:t>inkrementalnim</a:t>
            </a:r>
            <a:r>
              <a:rPr lang="en-US" dirty="0" smtClean="0"/>
              <a:t>, </a:t>
            </a:r>
            <a:r>
              <a:rPr lang="en-US" dirty="0" err="1" smtClean="0"/>
              <a:t>referenˇcnim</a:t>
            </a:r>
            <a:r>
              <a:rPr lang="en-US" dirty="0" smtClean="0"/>
              <a:t> </a:t>
            </a:r>
            <a:r>
              <a:rPr lang="en-US" dirty="0" err="1" smtClean="0"/>
              <a:t>dajalnikom</a:t>
            </a:r>
            <a:r>
              <a:rPr lang="en-US" dirty="0" smtClean="0"/>
              <a:t> </a:t>
            </a:r>
            <a:r>
              <a:rPr lang="en-US" dirty="0" err="1" smtClean="0"/>
              <a:t>zasuka</a:t>
            </a:r>
            <a:r>
              <a:rPr lang="en-US" dirty="0" smtClean="0"/>
              <a:t> </a:t>
            </a:r>
            <a:r>
              <a:rPr lang="en-US" dirty="0" err="1" smtClean="0"/>
              <a:t>TONiC</a:t>
            </a:r>
            <a:r>
              <a:rPr lang="en-US" dirty="0" smtClean="0"/>
              <a:t> </a:t>
            </a:r>
            <a:r>
              <a:rPr lang="en-US" dirty="0" err="1" smtClean="0"/>
              <a:t>podjetja</a:t>
            </a:r>
            <a:r>
              <a:rPr lang="en-US" dirty="0" smtClean="0"/>
              <a:t> Renishaw in </a:t>
            </a:r>
            <a:r>
              <a:rPr lang="en-US" dirty="0" err="1" smtClean="0"/>
              <a:t>magnetnim</a:t>
            </a:r>
            <a:r>
              <a:rPr lang="en-US" dirty="0" smtClean="0"/>
              <a:t> </a:t>
            </a:r>
            <a:r>
              <a:rPr lang="en-US" dirty="0" err="1" smtClean="0"/>
              <a:t>aktuatorjem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RM44</a:t>
            </a:r>
            <a:r>
              <a:rPr lang="sl-SI" dirty="0" smtClean="0"/>
              <a:t> </a:t>
            </a:r>
            <a:r>
              <a:rPr lang="pl-PL" dirty="0" smtClean="0"/>
              <a:t>Magnetni aktuator je moˇzno premikati le v eni prostorski osi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50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Senzor</a:t>
            </a:r>
            <a:r>
              <a:rPr lang="en-US" dirty="0" smtClean="0"/>
              <a:t> in magnet se </a:t>
            </a:r>
            <a:r>
              <a:rPr lang="en-US" dirty="0" err="1" smtClean="0"/>
              <a:t>lahko</a:t>
            </a:r>
            <a:r>
              <a:rPr lang="en-US" dirty="0" smtClean="0"/>
              <a:t> </a:t>
            </a:r>
            <a:r>
              <a:rPr lang="en-US" dirty="0" err="1" smtClean="0"/>
              <a:t>gibljeta</a:t>
            </a:r>
            <a:r>
              <a:rPr lang="en-US" dirty="0" smtClean="0"/>
              <a:t>, </a:t>
            </a:r>
            <a:r>
              <a:rPr lang="en-US" dirty="0" err="1" smtClean="0"/>
              <a:t>najprimernejˇsa</a:t>
            </a:r>
            <a:r>
              <a:rPr lang="en-US" dirty="0" smtClean="0"/>
              <a:t>, </a:t>
            </a:r>
            <a:r>
              <a:rPr lang="en-US" dirty="0" err="1" smtClean="0"/>
              <a:t>izhodiˇsˇcna</a:t>
            </a:r>
            <a:r>
              <a:rPr lang="en-US" dirty="0" smtClean="0"/>
              <a:t> </a:t>
            </a:r>
            <a:r>
              <a:rPr lang="en-US" dirty="0" err="1" smtClean="0"/>
              <a:t>lega</a:t>
            </a:r>
            <a:r>
              <a:rPr lang="en-US" dirty="0" smtClean="0"/>
              <a:t>,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definirana</a:t>
            </a:r>
            <a:r>
              <a:rPr lang="en-US" dirty="0" smtClean="0"/>
              <a:t>. Z </a:t>
            </a:r>
            <a:r>
              <a:rPr lang="en-US" dirty="0" err="1" smtClean="0"/>
              <a:t>merilno</a:t>
            </a:r>
            <a:r>
              <a:rPr lang="en-US" dirty="0" smtClean="0"/>
              <a:t> </a:t>
            </a:r>
            <a:r>
              <a:rPr lang="en-US" dirty="0" err="1" smtClean="0"/>
              <a:t>urico</a:t>
            </a:r>
            <a:r>
              <a:rPr lang="en-US" dirty="0" smtClean="0"/>
              <a:t> </a:t>
            </a:r>
            <a:r>
              <a:rPr lang="en-US" dirty="0" err="1" smtClean="0"/>
              <a:t>Mitutoyo</a:t>
            </a:r>
            <a:r>
              <a:rPr lang="en-US" dirty="0" smtClean="0"/>
              <a:t> 543-391B se je </a:t>
            </a:r>
            <a:r>
              <a:rPr lang="en-US" dirty="0" err="1" smtClean="0"/>
              <a:t>dinamiˇcno</a:t>
            </a:r>
            <a:r>
              <a:rPr lang="en-US" dirty="0" smtClean="0"/>
              <a:t> </a:t>
            </a:r>
            <a:r>
              <a:rPr lang="en-US" dirty="0" err="1" smtClean="0"/>
              <a:t>ekscentriˇcnost</a:t>
            </a:r>
            <a:r>
              <a:rPr lang="en-US" dirty="0" smtClean="0"/>
              <a:t> </a:t>
            </a:r>
            <a:r>
              <a:rPr lang="en-US" dirty="0" err="1" smtClean="0"/>
              <a:t>magneta</a:t>
            </a:r>
            <a:r>
              <a:rPr lang="en-US" dirty="0" smtClean="0"/>
              <a:t> </a:t>
            </a:r>
            <a:r>
              <a:rPr lang="en-US" dirty="0" err="1" smtClean="0"/>
              <a:t>nastavilo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najmanjˇso</a:t>
            </a:r>
            <a:r>
              <a:rPr lang="en-US" dirty="0" smtClean="0"/>
              <a:t>. </a:t>
            </a:r>
            <a:r>
              <a:rPr lang="en-US" dirty="0" err="1" smtClean="0"/>
              <a:t>Oplet</a:t>
            </a:r>
            <a:r>
              <a:rPr lang="en-US" dirty="0" smtClean="0"/>
              <a:t> z </a:t>
            </a:r>
            <a:r>
              <a:rPr lang="en-US" dirty="0" err="1" smtClean="0"/>
              <a:t>merilno</a:t>
            </a:r>
            <a:r>
              <a:rPr lang="en-US" dirty="0" smtClean="0"/>
              <a:t> </a:t>
            </a:r>
            <a:r>
              <a:rPr lang="en-US" dirty="0" err="1" smtClean="0"/>
              <a:t>urico</a:t>
            </a:r>
            <a:r>
              <a:rPr lang="en-US" dirty="0" smtClean="0"/>
              <a:t> je </a:t>
            </a:r>
            <a:r>
              <a:rPr lang="en-US" dirty="0" err="1" smtClean="0"/>
              <a:t>bil</a:t>
            </a:r>
            <a:r>
              <a:rPr lang="en-US" dirty="0" smtClean="0"/>
              <a:t> </a:t>
            </a:r>
            <a:r>
              <a:rPr lang="en-US" dirty="0" err="1" smtClean="0"/>
              <a:t>pomerjen</a:t>
            </a:r>
            <a:r>
              <a:rPr lang="en-US" dirty="0" smtClean="0"/>
              <a:t> ±3µm. S </a:t>
            </a:r>
            <a:r>
              <a:rPr lang="en-US" dirty="0" err="1" smtClean="0"/>
              <a:t>prilagajanjem</a:t>
            </a:r>
            <a:r>
              <a:rPr lang="en-US" dirty="0" smtClean="0"/>
              <a:t> </a:t>
            </a:r>
            <a:r>
              <a:rPr lang="en-US" dirty="0" err="1" smtClean="0"/>
              <a:t>vijakov</a:t>
            </a:r>
            <a:r>
              <a:rPr lang="en-US" dirty="0" smtClean="0"/>
              <a:t> HTIMS601, </a:t>
            </a:r>
            <a:r>
              <a:rPr lang="en-US" dirty="0" err="1" smtClean="0"/>
              <a:t>opazovanjem</a:t>
            </a:r>
            <a:r>
              <a:rPr lang="en-US" dirty="0" smtClean="0"/>
              <a:t> </a:t>
            </a:r>
            <a:r>
              <a:rPr lang="en-US" dirty="0" err="1" smtClean="0"/>
              <a:t>Bsin</a:t>
            </a:r>
            <a:r>
              <a:rPr lang="en-US" dirty="0" smtClean="0"/>
              <a:t> in </a:t>
            </a:r>
            <a:r>
              <a:rPr lang="en-US" dirty="0" err="1" smtClean="0"/>
              <a:t>Bcos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napake</a:t>
            </a:r>
            <a:r>
              <a:rPr lang="en-US" dirty="0" smtClean="0"/>
              <a:t> je </a:t>
            </a:r>
            <a:r>
              <a:rPr lang="en-US" dirty="0" err="1" smtClean="0"/>
              <a:t>bil</a:t>
            </a:r>
            <a:r>
              <a:rPr lang="en-US" dirty="0" smtClean="0"/>
              <a:t> </a:t>
            </a:r>
            <a:r>
              <a:rPr lang="en-US" dirty="0" err="1" smtClean="0"/>
              <a:t>senzor</a:t>
            </a:r>
            <a:r>
              <a:rPr lang="en-US" dirty="0" smtClean="0"/>
              <a:t> </a:t>
            </a:r>
            <a:r>
              <a:rPr lang="en-US" dirty="0" err="1" smtClean="0"/>
              <a:t>nastavljen</a:t>
            </a:r>
            <a:r>
              <a:rPr lang="en-US" dirty="0" smtClean="0"/>
              <a:t> v </a:t>
            </a:r>
            <a:r>
              <a:rPr lang="en-US" dirty="0" err="1" smtClean="0"/>
              <a:t>lego</a:t>
            </a:r>
            <a:r>
              <a:rPr lang="en-US" dirty="0" smtClean="0"/>
              <a:t>, </a:t>
            </a:r>
            <a:r>
              <a:rPr lang="en-US" dirty="0" err="1" smtClean="0"/>
              <a:t>kjer</a:t>
            </a:r>
            <a:r>
              <a:rPr lang="en-US" dirty="0" smtClean="0"/>
              <a:t> je </a:t>
            </a:r>
            <a:r>
              <a:rPr lang="en-US" dirty="0" err="1" smtClean="0"/>
              <a:t>bila</a:t>
            </a:r>
            <a:r>
              <a:rPr lang="en-US" dirty="0" smtClean="0"/>
              <a:t> </a:t>
            </a:r>
            <a:r>
              <a:rPr lang="en-US" dirty="0" err="1" smtClean="0"/>
              <a:t>amplituda</a:t>
            </a:r>
            <a:r>
              <a:rPr lang="en-US" dirty="0" smtClean="0"/>
              <a:t> </a:t>
            </a:r>
            <a:r>
              <a:rPr lang="en-US" dirty="0" err="1" smtClean="0"/>
              <a:t>drugega</a:t>
            </a:r>
            <a:r>
              <a:rPr lang="en-US" dirty="0" smtClean="0"/>
              <a:t> </a:t>
            </a:r>
            <a:r>
              <a:rPr lang="en-US" dirty="0" err="1" smtClean="0"/>
              <a:t>harmonika</a:t>
            </a:r>
            <a:r>
              <a:rPr lang="en-US" dirty="0" smtClean="0"/>
              <a:t> </a:t>
            </a:r>
            <a:r>
              <a:rPr lang="en-US" dirty="0" err="1" smtClean="0"/>
              <a:t>napake</a:t>
            </a:r>
            <a:r>
              <a:rPr lang="en-US" dirty="0" smtClean="0"/>
              <a:t> </a:t>
            </a:r>
            <a:r>
              <a:rPr lang="en-US" dirty="0" err="1" smtClean="0"/>
              <a:t>najmanjˇsa</a:t>
            </a:r>
            <a:r>
              <a:rPr lang="en-US" dirty="0" smtClean="0"/>
              <a:t>. </a:t>
            </a:r>
            <a:r>
              <a:rPr lang="en-US" dirty="0" err="1" smtClean="0"/>
              <a:t>Najprimernejˇso</a:t>
            </a:r>
            <a:r>
              <a:rPr lang="en-US" dirty="0" smtClean="0"/>
              <a:t> </a:t>
            </a:r>
            <a:r>
              <a:rPr lang="en-US" dirty="0" err="1" smtClean="0"/>
              <a:t>lego</a:t>
            </a:r>
            <a:r>
              <a:rPr lang="en-US" dirty="0" smtClean="0"/>
              <a:t> </a:t>
            </a:r>
            <a:r>
              <a:rPr lang="en-US" dirty="0" err="1" smtClean="0"/>
              <a:t>sem</a:t>
            </a:r>
            <a:r>
              <a:rPr lang="en-US" dirty="0" smtClean="0"/>
              <a:t> </a:t>
            </a:r>
            <a:r>
              <a:rPr lang="en-US" dirty="0" err="1" smtClean="0"/>
              <a:t>iskal</a:t>
            </a:r>
            <a:r>
              <a:rPr lang="en-US" dirty="0" smtClean="0"/>
              <a:t> </a:t>
            </a:r>
            <a:r>
              <a:rPr lang="en-US" dirty="0" err="1" smtClean="0"/>
              <a:t>glede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vrednost</a:t>
            </a:r>
            <a:r>
              <a:rPr lang="en-US" dirty="0" smtClean="0"/>
              <a:t> </a:t>
            </a:r>
            <a:r>
              <a:rPr lang="en-US" dirty="0" err="1" smtClean="0"/>
              <a:t>amplitud</a:t>
            </a:r>
            <a:r>
              <a:rPr lang="en-US" dirty="0" smtClean="0"/>
              <a:t> in </a:t>
            </a:r>
            <a:r>
              <a:rPr lang="en-US" dirty="0" err="1" smtClean="0"/>
              <a:t>ortogonalnost</a:t>
            </a:r>
            <a:r>
              <a:rPr lang="en-US" dirty="0" smtClean="0"/>
              <a:t> </a:t>
            </a:r>
            <a:r>
              <a:rPr lang="en-US" dirty="0" err="1" smtClean="0"/>
              <a:t>Bsin</a:t>
            </a:r>
            <a:r>
              <a:rPr lang="en-US" dirty="0" smtClean="0"/>
              <a:t> in </a:t>
            </a:r>
            <a:r>
              <a:rPr lang="en-US" dirty="0" err="1" smtClean="0"/>
              <a:t>Bcos</a:t>
            </a:r>
            <a:r>
              <a:rPr lang="en-US" dirty="0" smtClean="0"/>
              <a:t>. </a:t>
            </a:r>
            <a:r>
              <a:rPr lang="en-US" dirty="0" err="1" smtClean="0"/>
              <a:t>Signala</a:t>
            </a:r>
            <a:r>
              <a:rPr lang="en-US" dirty="0" smtClean="0"/>
              <a:t> </a:t>
            </a:r>
            <a:r>
              <a:rPr lang="en-US" dirty="0" err="1" smtClean="0"/>
              <a:t>Bsin</a:t>
            </a:r>
            <a:r>
              <a:rPr lang="en-US" dirty="0" smtClean="0"/>
              <a:t> in </a:t>
            </a:r>
            <a:r>
              <a:rPr lang="en-US" dirty="0" err="1" smtClean="0"/>
              <a:t>Bcos</a:t>
            </a:r>
            <a:r>
              <a:rPr lang="en-US" dirty="0" smtClean="0"/>
              <a:t> </a:t>
            </a:r>
            <a:r>
              <a:rPr lang="en-US" dirty="0" err="1" smtClean="0"/>
              <a:t>morata</a:t>
            </a:r>
            <a:r>
              <a:rPr lang="en-US" dirty="0" smtClean="0"/>
              <a:t> </a:t>
            </a:r>
            <a:r>
              <a:rPr lang="en-US" dirty="0" err="1" smtClean="0"/>
              <a:t>ustrezati</a:t>
            </a:r>
            <a:r>
              <a:rPr lang="en-US" dirty="0" smtClean="0"/>
              <a:t> </a:t>
            </a:r>
            <a:r>
              <a:rPr lang="en-US" dirty="0" err="1" smtClean="0"/>
              <a:t>definicijskem</a:t>
            </a:r>
            <a:r>
              <a:rPr lang="en-US" dirty="0" smtClean="0"/>
              <a:t> </a:t>
            </a:r>
            <a:r>
              <a:rPr lang="en-US" dirty="0" err="1" smtClean="0"/>
              <a:t>obmoˇcju</a:t>
            </a:r>
            <a:r>
              <a:rPr lang="en-US" dirty="0" smtClean="0"/>
              <a:t> </a:t>
            </a:r>
            <a:r>
              <a:rPr lang="en-US" dirty="0" err="1" smtClean="0"/>
              <a:t>zajema</a:t>
            </a:r>
            <a:r>
              <a:rPr lang="en-US" dirty="0" smtClean="0"/>
              <a:t> AD </a:t>
            </a:r>
            <a:r>
              <a:rPr lang="en-US" dirty="0" err="1" smtClean="0"/>
              <a:t>pretvornika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80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Rezultati</a:t>
            </a:r>
            <a:r>
              <a:rPr lang="en-US" dirty="0" smtClean="0"/>
              <a:t> </a:t>
            </a:r>
            <a:r>
              <a:rPr lang="en-US" dirty="0" err="1" smtClean="0"/>
              <a:t>kjer</a:t>
            </a:r>
            <a:r>
              <a:rPr lang="en-US" dirty="0" smtClean="0"/>
              <a:t> je </a:t>
            </a:r>
            <a:r>
              <a:rPr lang="en-US" dirty="0" err="1" smtClean="0"/>
              <a:t>bil</a:t>
            </a:r>
            <a:r>
              <a:rPr lang="en-US" dirty="0" smtClean="0"/>
              <a:t> </a:t>
            </a:r>
            <a:r>
              <a:rPr lang="en-US" dirty="0" err="1" smtClean="0"/>
              <a:t>simulacijski</a:t>
            </a:r>
            <a:r>
              <a:rPr lang="en-US" dirty="0" smtClean="0"/>
              <a:t> model </a:t>
            </a:r>
            <a:r>
              <a:rPr lang="en-US" dirty="0" err="1" smtClean="0"/>
              <a:t>poenostavljen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dve</a:t>
            </a:r>
            <a:r>
              <a:rPr lang="en-US" dirty="0" smtClean="0"/>
              <a:t> </a:t>
            </a:r>
            <a:r>
              <a:rPr lang="en-US" dirty="0" err="1" smtClean="0"/>
              <a:t>Hallovi</a:t>
            </a:r>
            <a:r>
              <a:rPr lang="en-US" dirty="0" smtClean="0"/>
              <a:t> </a:t>
            </a:r>
            <a:r>
              <a:rPr lang="en-US" dirty="0" err="1" smtClean="0"/>
              <a:t>sondi</a:t>
            </a:r>
            <a:r>
              <a:rPr lang="en-US" dirty="0" smtClean="0"/>
              <a:t> in </a:t>
            </a:r>
            <a:r>
              <a:rPr lang="en-US" dirty="0" err="1" smtClean="0"/>
              <a:t>linearno</a:t>
            </a:r>
            <a:r>
              <a:rPr lang="en-US" dirty="0" smtClean="0"/>
              <a:t> Z-</a:t>
            </a:r>
            <a:r>
              <a:rPr lang="en-US" dirty="0" err="1" smtClean="0"/>
              <a:t>komponento</a:t>
            </a:r>
            <a:r>
              <a:rPr lang="en-US" dirty="0" smtClean="0"/>
              <a:t> </a:t>
            </a:r>
            <a:r>
              <a:rPr lang="en-US" dirty="0" err="1" smtClean="0"/>
              <a:t>gostote</a:t>
            </a:r>
            <a:r>
              <a:rPr lang="en-US" dirty="0" smtClean="0"/>
              <a:t> </a:t>
            </a:r>
            <a:r>
              <a:rPr lang="en-US" dirty="0" err="1" smtClean="0"/>
              <a:t>magnetnega</a:t>
            </a:r>
            <a:r>
              <a:rPr lang="en-US" dirty="0" smtClean="0"/>
              <a:t> </a:t>
            </a:r>
            <a:r>
              <a:rPr lang="en-US" dirty="0" err="1" smtClean="0"/>
              <a:t>polja</a:t>
            </a:r>
            <a:r>
              <a:rPr lang="en-US" dirty="0" smtClean="0"/>
              <a:t>, je </a:t>
            </a:r>
            <a:r>
              <a:rPr lang="en-US" dirty="0" err="1" smtClean="0"/>
              <a:t>nakazoval</a:t>
            </a:r>
            <a:r>
              <a:rPr lang="en-US" dirty="0" smtClean="0"/>
              <a:t>, da se </a:t>
            </a:r>
            <a:r>
              <a:rPr lang="en-US" dirty="0" err="1" smtClean="0"/>
              <a:t>bo</a:t>
            </a:r>
            <a:r>
              <a:rPr lang="en-US" dirty="0" smtClean="0"/>
              <a:t> </a:t>
            </a:r>
            <a:r>
              <a:rPr lang="en-US" dirty="0" err="1" smtClean="0"/>
              <a:t>napaka</a:t>
            </a:r>
            <a:r>
              <a:rPr lang="en-US" dirty="0" smtClean="0"/>
              <a:t> </a:t>
            </a:r>
            <a:r>
              <a:rPr lang="en-US" dirty="0" err="1" smtClean="0"/>
              <a:t>izrazila</a:t>
            </a:r>
            <a:r>
              <a:rPr lang="en-US" dirty="0" smtClean="0"/>
              <a:t> v </a:t>
            </a:r>
            <a:r>
              <a:rPr lang="en-US" dirty="0" err="1" smtClean="0"/>
              <a:t>obliki</a:t>
            </a:r>
            <a:r>
              <a:rPr lang="en-US" dirty="0" smtClean="0"/>
              <a:t> </a:t>
            </a:r>
            <a:r>
              <a:rPr lang="en-US" dirty="0" err="1" smtClean="0"/>
              <a:t>drugega</a:t>
            </a:r>
            <a:r>
              <a:rPr lang="en-US" dirty="0" smtClean="0"/>
              <a:t> </a:t>
            </a:r>
            <a:r>
              <a:rPr lang="en-US" dirty="0" err="1" smtClean="0"/>
              <a:t>harmonika</a:t>
            </a:r>
            <a:r>
              <a:rPr lang="en-US" dirty="0" smtClean="0"/>
              <a:t> </a:t>
            </a:r>
            <a:r>
              <a:rPr lang="en-US" dirty="0" err="1" smtClean="0"/>
              <a:t>ter</a:t>
            </a:r>
            <a:r>
              <a:rPr lang="en-US" dirty="0" smtClean="0"/>
              <a:t> </a:t>
            </a:r>
            <a:r>
              <a:rPr lang="en-US" dirty="0" err="1" smtClean="0"/>
              <a:t>enosmerne</a:t>
            </a:r>
            <a:r>
              <a:rPr lang="en-US" dirty="0" smtClean="0"/>
              <a:t> </a:t>
            </a:r>
            <a:r>
              <a:rPr lang="en-US" dirty="0" err="1" smtClean="0"/>
              <a:t>komponente</a:t>
            </a:r>
            <a:r>
              <a:rPr lang="en-US" dirty="0" smtClean="0"/>
              <a:t>. </a:t>
            </a:r>
            <a:r>
              <a:rPr lang="en-US" dirty="0" err="1" smtClean="0"/>
              <a:t>Toˇcnejˇsi</a:t>
            </a:r>
            <a:r>
              <a:rPr lang="en-US" dirty="0" smtClean="0"/>
              <a:t> model z </a:t>
            </a:r>
            <a:r>
              <a:rPr lang="en-US" dirty="0" err="1" smtClean="0"/>
              <a:t>uporabo</a:t>
            </a:r>
            <a:r>
              <a:rPr lang="en-US" dirty="0" smtClean="0"/>
              <a:t> 4 </a:t>
            </a:r>
            <a:r>
              <a:rPr lang="en-US" dirty="0" err="1" smtClean="0"/>
              <a:t>Hallovih</a:t>
            </a:r>
            <a:r>
              <a:rPr lang="en-US" dirty="0" smtClean="0"/>
              <a:t> </a:t>
            </a:r>
            <a:r>
              <a:rPr lang="en-US" dirty="0" err="1" smtClean="0"/>
              <a:t>sond</a:t>
            </a:r>
            <a:r>
              <a:rPr lang="en-US" dirty="0" smtClean="0"/>
              <a:t> in </a:t>
            </a:r>
            <a:r>
              <a:rPr lang="en-US" dirty="0" err="1" smtClean="0"/>
              <a:t>numeriˇcno</a:t>
            </a:r>
            <a:r>
              <a:rPr lang="en-US" dirty="0" smtClean="0"/>
              <a:t> </a:t>
            </a:r>
            <a:r>
              <a:rPr lang="en-US" dirty="0" err="1" smtClean="0"/>
              <a:t>izraˇcunane</a:t>
            </a:r>
            <a:r>
              <a:rPr lang="en-US" dirty="0" smtClean="0"/>
              <a:t> Z- </a:t>
            </a:r>
            <a:r>
              <a:rPr lang="en-US" dirty="0" err="1" smtClean="0"/>
              <a:t>komponente</a:t>
            </a:r>
            <a:r>
              <a:rPr lang="en-US" dirty="0" smtClean="0"/>
              <a:t> </a:t>
            </a:r>
            <a:r>
              <a:rPr lang="en-US" dirty="0" err="1" smtClean="0"/>
              <a:t>gostote</a:t>
            </a:r>
            <a:r>
              <a:rPr lang="en-US" dirty="0" smtClean="0"/>
              <a:t> </a:t>
            </a:r>
            <a:r>
              <a:rPr lang="en-US" dirty="0" err="1" smtClean="0"/>
              <a:t>magnetnega</a:t>
            </a:r>
            <a:r>
              <a:rPr lang="en-US" dirty="0" smtClean="0"/>
              <a:t> </a:t>
            </a:r>
            <a:r>
              <a:rPr lang="en-US" dirty="0" err="1" smtClean="0"/>
              <a:t>polja</a:t>
            </a:r>
            <a:r>
              <a:rPr lang="en-US" dirty="0" smtClean="0"/>
              <a:t>, je </a:t>
            </a:r>
            <a:r>
              <a:rPr lang="en-US" dirty="0" err="1" smtClean="0"/>
              <a:t>rezultate</a:t>
            </a:r>
            <a:r>
              <a:rPr lang="en-US" dirty="0" smtClean="0"/>
              <a:t> </a:t>
            </a:r>
            <a:r>
              <a:rPr lang="en-US" dirty="0" err="1" smtClean="0"/>
              <a:t>prvih</a:t>
            </a:r>
            <a:r>
              <a:rPr lang="en-US" dirty="0" smtClean="0"/>
              <a:t> </a:t>
            </a:r>
            <a:r>
              <a:rPr lang="en-US" dirty="0" err="1" smtClean="0"/>
              <a:t>simulacij</a:t>
            </a:r>
            <a:r>
              <a:rPr lang="en-US" dirty="0" smtClean="0"/>
              <a:t> </a:t>
            </a:r>
            <a:r>
              <a:rPr lang="en-US" dirty="0" err="1" smtClean="0"/>
              <a:t>nekaj</a:t>
            </a:r>
            <a:r>
              <a:rPr lang="en-US" dirty="0" smtClean="0"/>
              <a:t> </a:t>
            </a:r>
            <a:r>
              <a:rPr lang="en-US" dirty="0" err="1" smtClean="0"/>
              <a:t>potrdil</a:t>
            </a:r>
            <a:r>
              <a:rPr lang="en-US" dirty="0" smtClean="0"/>
              <a:t> in </a:t>
            </a:r>
            <a:r>
              <a:rPr lang="en-US" dirty="0" err="1" smtClean="0"/>
              <a:t>nekaj</a:t>
            </a:r>
            <a:r>
              <a:rPr lang="en-US" dirty="0" smtClean="0"/>
              <a:t> </a:t>
            </a:r>
            <a:r>
              <a:rPr lang="en-US" dirty="0" err="1" smtClean="0"/>
              <a:t>ovrgel</a:t>
            </a:r>
            <a:r>
              <a:rPr lang="en-US" dirty="0" smtClean="0"/>
              <a:t>. V </a:t>
            </a:r>
            <a:r>
              <a:rPr lang="en-US" dirty="0" err="1" smtClean="0"/>
              <a:t>napaki</a:t>
            </a:r>
            <a:r>
              <a:rPr lang="en-US" dirty="0" smtClean="0"/>
              <a:t> </a:t>
            </a:r>
            <a:r>
              <a:rPr lang="en-US" dirty="0" err="1" smtClean="0"/>
              <a:t>nastopa</a:t>
            </a:r>
            <a:r>
              <a:rPr lang="en-US" dirty="0" smtClean="0"/>
              <a:t> </a:t>
            </a:r>
            <a:r>
              <a:rPr lang="en-US" dirty="0" err="1" smtClean="0"/>
              <a:t>drugi</a:t>
            </a:r>
            <a:r>
              <a:rPr lang="en-US" dirty="0" smtClean="0"/>
              <a:t> </a:t>
            </a:r>
            <a:r>
              <a:rPr lang="en-US" dirty="0" err="1" smtClean="0"/>
              <a:t>harmonik</a:t>
            </a:r>
            <a:r>
              <a:rPr lang="en-US" dirty="0" smtClean="0"/>
              <a:t>, </a:t>
            </a:r>
            <a:r>
              <a:rPr lang="en-US" dirty="0" err="1" smtClean="0"/>
              <a:t>enosmerna</a:t>
            </a:r>
            <a:r>
              <a:rPr lang="en-US" dirty="0" smtClean="0"/>
              <a:t> </a:t>
            </a:r>
            <a:r>
              <a:rPr lang="en-US" dirty="0" err="1" smtClean="0"/>
              <a:t>komponenta</a:t>
            </a:r>
            <a:r>
              <a:rPr lang="en-US" dirty="0" smtClean="0"/>
              <a:t> je </a:t>
            </a:r>
            <a:r>
              <a:rPr lang="en-US" dirty="0" err="1" smtClean="0"/>
              <a:t>manjˇsa</a:t>
            </a:r>
            <a:r>
              <a:rPr lang="en-US" dirty="0" smtClean="0"/>
              <a:t>. V </a:t>
            </a:r>
            <a:r>
              <a:rPr lang="en-US" dirty="0" err="1" smtClean="0"/>
              <a:t>napaki</a:t>
            </a:r>
            <a:r>
              <a:rPr lang="en-US" dirty="0" smtClean="0"/>
              <a:t> se je </a:t>
            </a:r>
            <a:r>
              <a:rPr lang="en-US" dirty="0" err="1" smtClean="0"/>
              <a:t>pojavil</a:t>
            </a:r>
            <a:r>
              <a:rPr lang="en-US" dirty="0" smtClean="0"/>
              <a:t> ˇ</a:t>
            </a:r>
            <a:r>
              <a:rPr lang="en-US" dirty="0" err="1" smtClean="0"/>
              <a:t>cetrti</a:t>
            </a:r>
            <a:r>
              <a:rPr lang="en-US" dirty="0" smtClean="0"/>
              <a:t> </a:t>
            </a:r>
            <a:r>
              <a:rPr lang="en-US" dirty="0" err="1" smtClean="0"/>
              <a:t>harmonik</a:t>
            </a:r>
            <a:r>
              <a:rPr lang="en-US" dirty="0" smtClean="0"/>
              <a:t>, </a:t>
            </a:r>
            <a:r>
              <a:rPr lang="en-US" dirty="0" err="1" smtClean="0"/>
              <a:t>ki</a:t>
            </a:r>
            <a:r>
              <a:rPr lang="en-US" dirty="0" smtClean="0"/>
              <a:t> je </a:t>
            </a:r>
            <a:r>
              <a:rPr lang="en-US" dirty="0" err="1" smtClean="0"/>
              <a:t>posledica</a:t>
            </a:r>
            <a:r>
              <a:rPr lang="en-US" dirty="0" smtClean="0"/>
              <a:t> </a:t>
            </a:r>
            <a:r>
              <a:rPr lang="en-US" dirty="0" err="1" smtClean="0"/>
              <a:t>magneta</a:t>
            </a:r>
            <a:r>
              <a:rPr lang="en-US" dirty="0" smtClean="0"/>
              <a:t>. V </a:t>
            </a:r>
            <a:r>
              <a:rPr lang="en-US" dirty="0" err="1" smtClean="0"/>
              <a:t>meritvah</a:t>
            </a:r>
            <a:r>
              <a:rPr lang="en-US" dirty="0" smtClean="0"/>
              <a:t> je </a:t>
            </a:r>
            <a:r>
              <a:rPr lang="en-US" dirty="0" err="1" smtClean="0"/>
              <a:t>bilo</a:t>
            </a:r>
            <a:r>
              <a:rPr lang="en-US" dirty="0" smtClean="0"/>
              <a:t> </a:t>
            </a:r>
            <a:r>
              <a:rPr lang="en-US" dirty="0" err="1" smtClean="0"/>
              <a:t>tako</a:t>
            </a:r>
            <a:r>
              <a:rPr lang="en-US" dirty="0" smtClean="0"/>
              <a:t> </a:t>
            </a:r>
            <a:r>
              <a:rPr lang="en-US" dirty="0" err="1" smtClean="0"/>
              <a:t>priˇcakovano</a:t>
            </a:r>
            <a:r>
              <a:rPr lang="en-US" dirty="0" smtClean="0"/>
              <a:t> </a:t>
            </a:r>
            <a:r>
              <a:rPr lang="en-US" dirty="0" err="1" smtClean="0"/>
              <a:t>spreminjanje</a:t>
            </a:r>
            <a:r>
              <a:rPr lang="en-US" dirty="0" smtClean="0"/>
              <a:t> le </a:t>
            </a:r>
            <a:r>
              <a:rPr lang="en-US" dirty="0" err="1" smtClean="0"/>
              <a:t>drugega</a:t>
            </a:r>
            <a:r>
              <a:rPr lang="en-US" dirty="0" smtClean="0"/>
              <a:t> </a:t>
            </a:r>
            <a:r>
              <a:rPr lang="en-US" dirty="0" err="1" smtClean="0"/>
              <a:t>harmonika</a:t>
            </a:r>
            <a:r>
              <a:rPr lang="en-US" dirty="0" smtClean="0"/>
              <a:t>. </a:t>
            </a:r>
            <a:r>
              <a:rPr lang="en-US" dirty="0" err="1" smtClean="0"/>
              <a:t>Pri</a:t>
            </a:r>
            <a:r>
              <a:rPr lang="en-US" dirty="0" smtClean="0"/>
              <a:t> </a:t>
            </a:r>
            <a:r>
              <a:rPr lang="en-US" dirty="0" err="1" smtClean="0"/>
              <a:t>meritvah</a:t>
            </a:r>
            <a:r>
              <a:rPr lang="en-US" dirty="0" smtClean="0"/>
              <a:t> je </a:t>
            </a:r>
            <a:r>
              <a:rPr lang="en-US" dirty="0" err="1" smtClean="0"/>
              <a:t>bilo</a:t>
            </a:r>
            <a:r>
              <a:rPr lang="en-US" dirty="0" smtClean="0"/>
              <a:t> </a:t>
            </a:r>
            <a:r>
              <a:rPr lang="en-US" dirty="0" err="1" smtClean="0"/>
              <a:t>prvo</a:t>
            </a:r>
            <a:r>
              <a:rPr lang="en-US" dirty="0" smtClean="0"/>
              <a:t> </a:t>
            </a:r>
            <a:r>
              <a:rPr lang="en-US" dirty="0" err="1" smtClean="0"/>
              <a:t>potrebno</a:t>
            </a:r>
            <a:r>
              <a:rPr lang="en-US" dirty="0" smtClean="0"/>
              <a:t> </a:t>
            </a:r>
            <a:r>
              <a:rPr lang="en-US" dirty="0" err="1" smtClean="0"/>
              <a:t>najti</a:t>
            </a:r>
            <a:r>
              <a:rPr lang="en-US" dirty="0" smtClean="0"/>
              <a:t> </a:t>
            </a:r>
            <a:r>
              <a:rPr lang="en-US" dirty="0" err="1" smtClean="0"/>
              <a:t>izhodiˇsˇcno</a:t>
            </a:r>
            <a:r>
              <a:rPr lang="en-US" dirty="0" smtClean="0"/>
              <a:t> </a:t>
            </a:r>
            <a:r>
              <a:rPr lang="en-US" dirty="0" err="1" smtClean="0"/>
              <a:t>lego</a:t>
            </a:r>
            <a:r>
              <a:rPr lang="en-US" dirty="0" smtClean="0"/>
              <a:t>. </a:t>
            </a:r>
            <a:r>
              <a:rPr lang="en-US" dirty="0" err="1" smtClean="0"/>
              <a:t>Kljub</a:t>
            </a:r>
            <a:r>
              <a:rPr lang="en-US" dirty="0" smtClean="0"/>
              <a:t> </a:t>
            </a:r>
            <a:r>
              <a:rPr lang="en-US" dirty="0" err="1" smtClean="0"/>
              <a:t>najdeni</a:t>
            </a:r>
            <a:r>
              <a:rPr lang="en-US" dirty="0" smtClean="0"/>
              <a:t> </a:t>
            </a:r>
            <a:r>
              <a:rPr lang="en-US" dirty="0" err="1" smtClean="0"/>
              <a:t>legi</a:t>
            </a:r>
            <a:r>
              <a:rPr lang="en-US" dirty="0" smtClean="0"/>
              <a:t>, je v </a:t>
            </a:r>
            <a:r>
              <a:rPr lang="en-US" dirty="0" err="1" smtClean="0"/>
              <a:t>napaki</a:t>
            </a:r>
            <a:r>
              <a:rPr lang="en-US" dirty="0" smtClean="0"/>
              <a:t> </a:t>
            </a:r>
            <a:r>
              <a:rPr lang="en-US" dirty="0" err="1" smtClean="0"/>
              <a:t>ostala</a:t>
            </a:r>
            <a:r>
              <a:rPr lang="en-US" dirty="0" smtClean="0"/>
              <a:t> </a:t>
            </a:r>
            <a:r>
              <a:rPr lang="en-US" dirty="0" err="1" smtClean="0"/>
              <a:t>enosmerna</a:t>
            </a:r>
            <a:r>
              <a:rPr lang="en-US" dirty="0" smtClean="0"/>
              <a:t> </a:t>
            </a:r>
            <a:r>
              <a:rPr lang="en-US" dirty="0" err="1" smtClean="0"/>
              <a:t>komponenta</a:t>
            </a:r>
            <a:r>
              <a:rPr lang="en-US" dirty="0" smtClean="0"/>
              <a:t>, </a:t>
            </a:r>
            <a:r>
              <a:rPr lang="en-US" dirty="0" err="1" smtClean="0"/>
              <a:t>ki</a:t>
            </a:r>
            <a:r>
              <a:rPr lang="en-US" dirty="0" smtClean="0"/>
              <a:t> se </a:t>
            </a:r>
            <a:r>
              <a:rPr lang="en-US" dirty="0" err="1" smtClean="0"/>
              <a:t>tekom</a:t>
            </a:r>
            <a:r>
              <a:rPr lang="en-US" dirty="0" smtClean="0"/>
              <a:t> </a:t>
            </a:r>
            <a:r>
              <a:rPr lang="en-US" dirty="0" err="1" smtClean="0"/>
              <a:t>spreminjanja</a:t>
            </a:r>
            <a:r>
              <a:rPr lang="en-US" dirty="0" smtClean="0"/>
              <a:t> </a:t>
            </a:r>
            <a:r>
              <a:rPr lang="en-US" dirty="0" err="1" smtClean="0"/>
              <a:t>ekscentriˇcnosti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posebaj</a:t>
            </a:r>
            <a:r>
              <a:rPr lang="en-US" dirty="0" smtClean="0"/>
              <a:t> </a:t>
            </a:r>
            <a:r>
              <a:rPr lang="en-US" dirty="0" err="1" smtClean="0"/>
              <a:t>spreminjala</a:t>
            </a:r>
            <a:r>
              <a:rPr lang="en-US" dirty="0" smtClean="0"/>
              <a:t>. </a:t>
            </a:r>
            <a:r>
              <a:rPr lang="en-US" dirty="0" err="1" smtClean="0"/>
              <a:t>Napaka</a:t>
            </a:r>
            <a:r>
              <a:rPr lang="en-US" dirty="0" smtClean="0"/>
              <a:t> </a:t>
            </a:r>
            <a:r>
              <a:rPr lang="en-US" dirty="0" err="1" smtClean="0"/>
              <a:t>vsebuje</a:t>
            </a:r>
            <a:r>
              <a:rPr lang="en-US" dirty="0" smtClean="0"/>
              <a:t> </a:t>
            </a:r>
            <a:r>
              <a:rPr lang="en-US" dirty="0" err="1" smtClean="0"/>
              <a:t>konstanten</a:t>
            </a:r>
            <a:r>
              <a:rPr lang="en-US" dirty="0" smtClean="0"/>
              <a:t> </a:t>
            </a:r>
            <a:r>
              <a:rPr lang="en-US" dirty="0" err="1" smtClean="0"/>
              <a:t>prvi</a:t>
            </a:r>
            <a:r>
              <a:rPr lang="en-US" dirty="0" smtClean="0"/>
              <a:t> </a:t>
            </a:r>
            <a:r>
              <a:rPr lang="en-US" dirty="0" err="1" smtClean="0"/>
              <a:t>harmonik</a:t>
            </a:r>
            <a:r>
              <a:rPr lang="en-US" dirty="0" smtClean="0"/>
              <a:t>, </a:t>
            </a:r>
            <a:r>
              <a:rPr lang="en-US" dirty="0" err="1" smtClean="0"/>
              <a:t>ki</a:t>
            </a:r>
            <a:r>
              <a:rPr lang="en-US" dirty="0" smtClean="0"/>
              <a:t> je </a:t>
            </a:r>
            <a:r>
              <a:rPr lang="en-US" dirty="0" err="1" smtClean="0"/>
              <a:t>posledica</a:t>
            </a:r>
            <a:r>
              <a:rPr lang="en-US" dirty="0" smtClean="0"/>
              <a:t> </a:t>
            </a:r>
            <a:r>
              <a:rPr lang="en-US" dirty="0" err="1" smtClean="0"/>
              <a:t>enosmernih</a:t>
            </a:r>
            <a:r>
              <a:rPr lang="en-US" dirty="0" smtClean="0"/>
              <a:t> </a:t>
            </a:r>
            <a:r>
              <a:rPr lang="en-US" dirty="0" err="1" smtClean="0"/>
              <a:t>komponent</a:t>
            </a:r>
            <a:r>
              <a:rPr lang="en-US" dirty="0" smtClean="0"/>
              <a:t> v </a:t>
            </a:r>
            <a:r>
              <a:rPr lang="en-US" dirty="0" err="1" smtClean="0"/>
              <a:t>signalih</a:t>
            </a:r>
            <a:r>
              <a:rPr lang="en-US" dirty="0" smtClean="0"/>
              <a:t> </a:t>
            </a:r>
            <a:r>
              <a:rPr lang="en-US" dirty="0" err="1" smtClean="0"/>
              <a:t>Bsin</a:t>
            </a:r>
            <a:r>
              <a:rPr lang="en-US" dirty="0" smtClean="0"/>
              <a:t> in </a:t>
            </a:r>
            <a:r>
              <a:rPr lang="en-US" dirty="0" err="1" smtClean="0"/>
              <a:t>Bcos</a:t>
            </a:r>
            <a:r>
              <a:rPr lang="en-US" dirty="0" smtClean="0"/>
              <a:t>. </a:t>
            </a:r>
            <a:r>
              <a:rPr lang="en-US" dirty="0" err="1" smtClean="0"/>
              <a:t>Prvi</a:t>
            </a:r>
            <a:r>
              <a:rPr lang="en-US" dirty="0" smtClean="0"/>
              <a:t> </a:t>
            </a:r>
            <a:r>
              <a:rPr lang="en-US" dirty="0" err="1" smtClean="0"/>
              <a:t>harmonik</a:t>
            </a:r>
            <a:r>
              <a:rPr lang="en-US" dirty="0" smtClean="0"/>
              <a:t> </a:t>
            </a:r>
            <a:r>
              <a:rPr lang="en-US" dirty="0" err="1" smtClean="0"/>
              <a:t>napake</a:t>
            </a:r>
            <a:r>
              <a:rPr lang="en-US" dirty="0" smtClean="0"/>
              <a:t> </a:t>
            </a:r>
            <a:r>
              <a:rPr lang="en-US" dirty="0" err="1" smtClean="0"/>
              <a:t>tako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odvisen</a:t>
            </a:r>
            <a:r>
              <a:rPr lang="en-US" dirty="0" smtClean="0"/>
              <a:t> od </a:t>
            </a:r>
            <a:r>
              <a:rPr lang="en-US" dirty="0" err="1" smtClean="0"/>
              <a:t>statiˇcne</a:t>
            </a:r>
            <a:r>
              <a:rPr lang="en-US" dirty="0" smtClean="0"/>
              <a:t> </a:t>
            </a:r>
            <a:r>
              <a:rPr lang="en-US" dirty="0" err="1" smtClean="0"/>
              <a:t>ekscentriˇcnosti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65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Rezultati</a:t>
            </a:r>
            <a:r>
              <a:rPr lang="en-US" dirty="0" smtClean="0"/>
              <a:t> </a:t>
            </a:r>
            <a:r>
              <a:rPr lang="en-US" dirty="0" err="1" smtClean="0"/>
              <a:t>dinamiˇcne</a:t>
            </a:r>
            <a:r>
              <a:rPr lang="en-US" dirty="0" smtClean="0"/>
              <a:t> </a:t>
            </a:r>
            <a:r>
              <a:rPr lang="en-US" dirty="0" err="1" smtClean="0"/>
              <a:t>ekscentriˇcnosti</a:t>
            </a:r>
            <a:r>
              <a:rPr lang="en-US" dirty="0" smtClean="0"/>
              <a:t> v </a:t>
            </a:r>
            <a:r>
              <a:rPr lang="en-US" dirty="0" err="1" smtClean="0"/>
              <a:t>smeri</a:t>
            </a:r>
            <a:r>
              <a:rPr lang="en-US" dirty="0" smtClean="0"/>
              <a:t> x so </a:t>
            </a:r>
            <a:r>
              <a:rPr lang="en-US" dirty="0" err="1" smtClean="0"/>
              <a:t>predstavljeni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sliki</a:t>
            </a:r>
            <a:r>
              <a:rPr lang="en-US" dirty="0" smtClean="0"/>
              <a:t> 8.3. </a:t>
            </a:r>
            <a:r>
              <a:rPr lang="en-US" dirty="0" err="1" smtClean="0"/>
              <a:t>Dinamiˇcna</a:t>
            </a:r>
            <a:r>
              <a:rPr lang="en-US" dirty="0" smtClean="0"/>
              <a:t> </a:t>
            </a:r>
            <a:r>
              <a:rPr lang="en-US" dirty="0" err="1" smtClean="0"/>
              <a:t>ekscentriˇcnost</a:t>
            </a:r>
            <a:r>
              <a:rPr lang="en-US" dirty="0" smtClean="0"/>
              <a:t> je </a:t>
            </a:r>
            <a:r>
              <a:rPr lang="en-US" dirty="0" err="1" smtClean="0"/>
              <a:t>vpliva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enosmerno</a:t>
            </a:r>
            <a:r>
              <a:rPr lang="en-US" dirty="0" smtClean="0"/>
              <a:t> </a:t>
            </a:r>
            <a:r>
              <a:rPr lang="en-US" dirty="0" err="1" smtClean="0"/>
              <a:t>komponento</a:t>
            </a:r>
            <a:r>
              <a:rPr lang="en-US" dirty="0" smtClean="0"/>
              <a:t> </a:t>
            </a:r>
            <a:r>
              <a:rPr lang="en-US" dirty="0" err="1" smtClean="0"/>
              <a:t>siganal</a:t>
            </a:r>
            <a:r>
              <a:rPr lang="en-US" dirty="0" smtClean="0"/>
              <a:t>, 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ga</a:t>
            </a:r>
            <a:r>
              <a:rPr lang="en-US" dirty="0" smtClean="0"/>
              <a:t> </a:t>
            </a:r>
            <a:r>
              <a:rPr lang="en-US" dirty="0" err="1" smtClean="0"/>
              <a:t>zajame</a:t>
            </a:r>
            <a:r>
              <a:rPr lang="en-US" dirty="0" smtClean="0"/>
              <a:t> </a:t>
            </a:r>
            <a:r>
              <a:rPr lang="en-US" dirty="0" err="1" smtClean="0"/>
              <a:t>sonda</a:t>
            </a:r>
            <a:r>
              <a:rPr lang="en-US" dirty="0" smtClean="0"/>
              <a:t>. V </a:t>
            </a:r>
            <a:r>
              <a:rPr lang="en-US" dirty="0" err="1" smtClean="0"/>
              <a:t>simulacijah</a:t>
            </a:r>
            <a:r>
              <a:rPr lang="en-US" dirty="0" smtClean="0"/>
              <a:t> z </a:t>
            </a:r>
            <a:r>
              <a:rPr lang="en-US" dirty="0" err="1" smtClean="0"/>
              <a:t>dvema</a:t>
            </a:r>
            <a:r>
              <a:rPr lang="en-US" dirty="0" smtClean="0"/>
              <a:t> </a:t>
            </a:r>
            <a:r>
              <a:rPr lang="en-US" dirty="0" err="1" smtClean="0"/>
              <a:t>sondama</a:t>
            </a:r>
            <a:r>
              <a:rPr lang="en-US" dirty="0" smtClean="0"/>
              <a:t> in </a:t>
            </a:r>
            <a:r>
              <a:rPr lang="en-US" dirty="0" err="1" smtClean="0"/>
              <a:t>linearnim</a:t>
            </a:r>
            <a:r>
              <a:rPr lang="en-US" dirty="0" smtClean="0"/>
              <a:t> </a:t>
            </a:r>
            <a:r>
              <a:rPr lang="en-US" dirty="0" err="1" smtClean="0"/>
              <a:t>poljem</a:t>
            </a:r>
            <a:r>
              <a:rPr lang="en-US" dirty="0" smtClean="0"/>
              <a:t> je </a:t>
            </a:r>
            <a:r>
              <a:rPr lang="en-US" dirty="0" err="1" smtClean="0"/>
              <a:t>zato</a:t>
            </a:r>
            <a:r>
              <a:rPr lang="en-US" dirty="0" smtClean="0"/>
              <a:t> v </a:t>
            </a:r>
            <a:r>
              <a:rPr lang="en-US" dirty="0" err="1" smtClean="0"/>
              <a:t>napaki</a:t>
            </a:r>
            <a:r>
              <a:rPr lang="en-US" dirty="0" smtClean="0"/>
              <a:t> </a:t>
            </a:r>
            <a:r>
              <a:rPr lang="en-US" dirty="0" err="1" smtClean="0"/>
              <a:t>naraˇsˇcal</a:t>
            </a:r>
            <a:r>
              <a:rPr lang="en-US" dirty="0" smtClean="0"/>
              <a:t> </a:t>
            </a:r>
            <a:r>
              <a:rPr lang="en-US" dirty="0" err="1" smtClean="0"/>
              <a:t>prvi</a:t>
            </a:r>
            <a:r>
              <a:rPr lang="en-US" dirty="0" smtClean="0"/>
              <a:t> </a:t>
            </a:r>
            <a:r>
              <a:rPr lang="en-US" dirty="0" err="1" smtClean="0"/>
              <a:t>harmonik</a:t>
            </a:r>
            <a:r>
              <a:rPr lang="en-US" dirty="0" smtClean="0"/>
              <a:t> </a:t>
            </a:r>
            <a:r>
              <a:rPr lang="en-US" dirty="0" err="1" smtClean="0"/>
              <a:t>napake</a:t>
            </a:r>
            <a:r>
              <a:rPr lang="en-US" dirty="0" smtClean="0"/>
              <a:t>. V </a:t>
            </a:r>
            <a:r>
              <a:rPr lang="en-US" dirty="0" err="1" smtClean="0"/>
              <a:t>simulacijah</a:t>
            </a:r>
            <a:r>
              <a:rPr lang="en-US" dirty="0" smtClean="0"/>
              <a:t> s 4 </a:t>
            </a:r>
            <a:r>
              <a:rPr lang="en-US" dirty="0" err="1" smtClean="0"/>
              <a:t>sondami</a:t>
            </a:r>
            <a:r>
              <a:rPr lang="en-US" dirty="0" smtClean="0"/>
              <a:t> in </a:t>
            </a:r>
            <a:r>
              <a:rPr lang="en-US" dirty="0" err="1" smtClean="0"/>
              <a:t>diferencialnim</a:t>
            </a:r>
            <a:r>
              <a:rPr lang="en-US" dirty="0" smtClean="0"/>
              <a:t> </a:t>
            </a:r>
            <a:r>
              <a:rPr lang="en-US" dirty="0" err="1" smtClean="0"/>
              <a:t>merjenjem</a:t>
            </a:r>
            <a:r>
              <a:rPr lang="en-US" dirty="0" smtClean="0"/>
              <a:t> se je </a:t>
            </a:r>
            <a:r>
              <a:rPr lang="en-US" dirty="0" err="1" smtClean="0"/>
              <a:t>enosmerno</a:t>
            </a:r>
            <a:r>
              <a:rPr lang="en-US" dirty="0" smtClean="0"/>
              <a:t> </a:t>
            </a:r>
            <a:r>
              <a:rPr lang="en-US" dirty="0" err="1" smtClean="0"/>
              <a:t>komponento</a:t>
            </a:r>
            <a:r>
              <a:rPr lang="en-US" dirty="0" smtClean="0"/>
              <a:t> v </a:t>
            </a:r>
            <a:r>
              <a:rPr lang="en-US" dirty="0" err="1" smtClean="0"/>
              <a:t>Bsin</a:t>
            </a:r>
            <a:r>
              <a:rPr lang="en-US" dirty="0" smtClean="0"/>
              <a:t> in </a:t>
            </a:r>
            <a:r>
              <a:rPr lang="en-US" dirty="0" err="1" smtClean="0"/>
              <a:t>Bcos</a:t>
            </a:r>
            <a:r>
              <a:rPr lang="en-US" dirty="0" smtClean="0"/>
              <a:t> </a:t>
            </a:r>
            <a:r>
              <a:rPr lang="en-US" dirty="0" err="1" smtClean="0"/>
              <a:t>izniˇcilo</a:t>
            </a:r>
            <a:r>
              <a:rPr lang="en-US" dirty="0" smtClean="0"/>
              <a:t>. V </a:t>
            </a:r>
            <a:r>
              <a:rPr lang="en-US" dirty="0" err="1" smtClean="0"/>
              <a:t>napaki</a:t>
            </a:r>
            <a:r>
              <a:rPr lang="en-US" dirty="0" smtClean="0"/>
              <a:t> se je </a:t>
            </a:r>
            <a:r>
              <a:rPr lang="en-US" dirty="0" err="1" smtClean="0"/>
              <a:t>spreminjala</a:t>
            </a:r>
            <a:r>
              <a:rPr lang="en-US" dirty="0" smtClean="0"/>
              <a:t> </a:t>
            </a:r>
            <a:r>
              <a:rPr lang="en-US" dirty="0" err="1" smtClean="0"/>
              <a:t>enosmerna</a:t>
            </a:r>
            <a:r>
              <a:rPr lang="en-US" dirty="0" smtClean="0"/>
              <a:t> </a:t>
            </a:r>
            <a:r>
              <a:rPr lang="en-US" dirty="0" err="1" smtClean="0"/>
              <a:t>komponenta</a:t>
            </a:r>
            <a:r>
              <a:rPr lang="en-US" dirty="0" smtClean="0"/>
              <a:t>. </a:t>
            </a:r>
            <a:r>
              <a:rPr lang="en-US" dirty="0" err="1" smtClean="0"/>
              <a:t>Razlog</a:t>
            </a:r>
            <a:r>
              <a:rPr lang="en-US" dirty="0" smtClean="0"/>
              <a:t> </a:t>
            </a:r>
            <a:r>
              <a:rPr lang="en-US" dirty="0" err="1" smtClean="0"/>
              <a:t>zato</a:t>
            </a:r>
            <a:r>
              <a:rPr lang="en-US" dirty="0" smtClean="0"/>
              <a:t> je nova </a:t>
            </a:r>
            <a:r>
              <a:rPr lang="en-US" dirty="0" err="1" smtClean="0"/>
              <a:t>zaˇcetna</a:t>
            </a:r>
            <a:r>
              <a:rPr lang="en-US" dirty="0" smtClean="0"/>
              <a:t> </a:t>
            </a:r>
            <a:r>
              <a:rPr lang="en-US" dirty="0" err="1" smtClean="0"/>
              <a:t>toˇcka</a:t>
            </a:r>
            <a:r>
              <a:rPr lang="en-US" dirty="0" smtClean="0"/>
              <a:t>. 108 </a:t>
            </a:r>
            <a:r>
              <a:rPr lang="en-US" dirty="0" err="1" smtClean="0"/>
              <a:t>Primerjava</a:t>
            </a:r>
            <a:r>
              <a:rPr lang="en-US" dirty="0" smtClean="0"/>
              <a:t> </a:t>
            </a:r>
            <a:r>
              <a:rPr lang="en-US" dirty="0" err="1" smtClean="0"/>
              <a:t>rezultatov</a:t>
            </a:r>
            <a:r>
              <a:rPr lang="en-US" dirty="0" smtClean="0"/>
              <a:t> </a:t>
            </a:r>
            <a:r>
              <a:rPr lang="en-US" dirty="0" err="1" smtClean="0"/>
              <a:t>simulacij</a:t>
            </a:r>
            <a:r>
              <a:rPr lang="en-US" dirty="0" smtClean="0"/>
              <a:t> in </a:t>
            </a:r>
            <a:r>
              <a:rPr lang="en-US" dirty="0" err="1" smtClean="0"/>
              <a:t>meritev</a:t>
            </a:r>
            <a:r>
              <a:rPr lang="en-US" dirty="0" smtClean="0"/>
              <a:t> </a:t>
            </a:r>
            <a:r>
              <a:rPr lang="en-US" dirty="0" err="1" smtClean="0"/>
              <a:t>Enosmerna</a:t>
            </a:r>
            <a:r>
              <a:rPr lang="en-US" dirty="0" smtClean="0"/>
              <a:t> </a:t>
            </a:r>
            <a:r>
              <a:rPr lang="en-US" dirty="0" err="1" smtClean="0"/>
              <a:t>komponenta</a:t>
            </a:r>
            <a:r>
              <a:rPr lang="en-US" dirty="0" smtClean="0"/>
              <a:t> se je v </a:t>
            </a:r>
            <a:r>
              <a:rPr lang="en-US" dirty="0" err="1" smtClean="0"/>
              <a:t>meritvah</a:t>
            </a:r>
            <a:r>
              <a:rPr lang="en-US" dirty="0" smtClean="0"/>
              <a:t> </a:t>
            </a:r>
            <a:r>
              <a:rPr lang="en-US" dirty="0" err="1" smtClean="0"/>
              <a:t>izrazila</a:t>
            </a:r>
            <a:r>
              <a:rPr lang="en-US" dirty="0" smtClean="0"/>
              <a:t> </a:t>
            </a:r>
            <a:r>
              <a:rPr lang="en-US" dirty="0" err="1" smtClean="0"/>
              <a:t>oˇcitnejˇse</a:t>
            </a:r>
            <a:r>
              <a:rPr lang="en-US" dirty="0" smtClean="0"/>
              <a:t>, </a:t>
            </a:r>
            <a:r>
              <a:rPr lang="en-US" dirty="0" err="1" smtClean="0"/>
              <a:t>kar</a:t>
            </a:r>
            <a:r>
              <a:rPr lang="en-US" dirty="0" smtClean="0"/>
              <a:t> </a:t>
            </a:r>
            <a:r>
              <a:rPr lang="en-US" dirty="0" err="1" smtClean="0"/>
              <a:t>ni</a:t>
            </a:r>
            <a:r>
              <a:rPr lang="en-US" dirty="0" smtClean="0"/>
              <a:t> </a:t>
            </a:r>
            <a:r>
              <a:rPr lang="en-US" dirty="0" err="1" smtClean="0"/>
              <a:t>bilo</a:t>
            </a:r>
            <a:r>
              <a:rPr lang="en-US" dirty="0" smtClean="0"/>
              <a:t> </a:t>
            </a:r>
            <a:r>
              <a:rPr lang="en-US" dirty="0" err="1" smtClean="0"/>
              <a:t>priˇcakovano</a:t>
            </a:r>
            <a:r>
              <a:rPr lang="en-US" dirty="0" smtClean="0"/>
              <a:t>. </a:t>
            </a:r>
            <a:r>
              <a:rPr lang="en-US" dirty="0" err="1" smtClean="0"/>
              <a:t>Ostali</a:t>
            </a:r>
            <a:r>
              <a:rPr lang="en-US" dirty="0" smtClean="0"/>
              <a:t> </a:t>
            </a:r>
            <a:r>
              <a:rPr lang="en-US" dirty="0" err="1" smtClean="0"/>
              <a:t>harmoniki</a:t>
            </a:r>
            <a:r>
              <a:rPr lang="en-US" dirty="0" smtClean="0"/>
              <a:t> so </a:t>
            </a:r>
            <a:r>
              <a:rPr lang="en-US" dirty="0" err="1" smtClean="0"/>
              <a:t>ohranili</a:t>
            </a:r>
            <a:r>
              <a:rPr lang="en-US" dirty="0" smtClean="0"/>
              <a:t> </a:t>
            </a:r>
            <a:r>
              <a:rPr lang="en-US" dirty="0" err="1" smtClean="0"/>
              <a:t>svojo</a:t>
            </a:r>
            <a:r>
              <a:rPr lang="en-US" dirty="0" smtClean="0"/>
              <a:t> </a:t>
            </a:r>
            <a:r>
              <a:rPr lang="en-US" dirty="0" err="1" smtClean="0"/>
              <a:t>vrednost</a:t>
            </a:r>
            <a:r>
              <a:rPr lang="en-US" dirty="0" smtClean="0"/>
              <a:t>. </a:t>
            </a:r>
            <a:r>
              <a:rPr lang="en-US" dirty="0" err="1" smtClean="0"/>
              <a:t>Simulacije</a:t>
            </a:r>
            <a:r>
              <a:rPr lang="en-US" dirty="0" smtClean="0"/>
              <a:t> </a:t>
            </a:r>
            <a:r>
              <a:rPr lang="en-US" dirty="0" err="1" smtClean="0"/>
              <a:t>dinamiˇcne</a:t>
            </a:r>
            <a:r>
              <a:rPr lang="en-US" dirty="0" smtClean="0"/>
              <a:t> </a:t>
            </a:r>
            <a:r>
              <a:rPr lang="en-US" dirty="0" err="1" smtClean="0"/>
              <a:t>ekscentriˇcnosti</a:t>
            </a:r>
            <a:r>
              <a:rPr lang="en-US" dirty="0" smtClean="0"/>
              <a:t> </a:t>
            </a:r>
            <a:r>
              <a:rPr lang="en-US" dirty="0" err="1" smtClean="0"/>
              <a:t>konˇcnih</a:t>
            </a:r>
            <a:r>
              <a:rPr lang="en-US" dirty="0" smtClean="0"/>
              <a:t> </a:t>
            </a:r>
            <a:r>
              <a:rPr lang="en-US" dirty="0" err="1" smtClean="0"/>
              <a:t>meritev</a:t>
            </a:r>
            <a:r>
              <a:rPr lang="en-US" dirty="0" smtClean="0"/>
              <a:t> ne </a:t>
            </a:r>
            <a:r>
              <a:rPr lang="en-US" dirty="0" err="1" smtClean="0"/>
              <a:t>opiˇsejo</a:t>
            </a:r>
            <a:r>
              <a:rPr lang="en-US" dirty="0" smtClean="0"/>
              <a:t> </a:t>
            </a:r>
            <a:r>
              <a:rPr lang="en-US" dirty="0" err="1" smtClean="0"/>
              <a:t>dovolj</a:t>
            </a:r>
            <a:r>
              <a:rPr lang="en-US" dirty="0" smtClean="0"/>
              <a:t> </a:t>
            </a:r>
            <a:r>
              <a:rPr lang="en-US" dirty="0" err="1" smtClean="0"/>
              <a:t>zadovoljivo</a:t>
            </a:r>
            <a:endParaRPr lang="en-US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E3D3C-6801-4A6E-A64C-D3BA56F95B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94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03960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5217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14331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51661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61867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92289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410988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81324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71551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44736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 dirty="0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 dirty="0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53970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5EEB2-BC8C-4A40-B415-B7FD977EFEDA}" type="datetimeFigureOut">
              <a:rPr lang="sl-SI" smtClean="0"/>
              <a:t>19. 12. 2018</a:t>
            </a:fld>
            <a:endParaRPr lang="sl-SI" dirty="0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 dirty="0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4347-9EFE-4E43-A10E-401789FD148F}" type="slidenum">
              <a:rPr lang="sl-SI" smtClean="0"/>
              <a:t>‹#›</a:t>
            </a:fld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70701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71019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sl-SI" dirty="0" smtClean="0"/>
              <a:t>Vpliv statične in dinamične ekscentričnosti magnetnega senzorja RM44 na napako v signalu kota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4097791"/>
            <a:ext cx="9144000" cy="1655762"/>
          </a:xfrm>
        </p:spPr>
        <p:txBody>
          <a:bodyPr/>
          <a:lstStyle/>
          <a:p>
            <a:pPr algn="r"/>
            <a:r>
              <a:rPr lang="sl-SI" dirty="0" smtClean="0"/>
              <a:t>Mitja Alič</a:t>
            </a:r>
          </a:p>
          <a:p>
            <a:pPr algn="r"/>
            <a:r>
              <a:rPr lang="sl-SI" dirty="0" smtClean="0"/>
              <a:t>Ljubljana, 2018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8831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48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Vpliv spremembe amplitud in faz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507" y="2506662"/>
            <a:ext cx="8296493" cy="4351338"/>
          </a:xfr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0" y="1690688"/>
            <a:ext cx="3921960" cy="294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1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Vpliv enosmernih komponent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36" y="2506662"/>
            <a:ext cx="8675564" cy="4351338"/>
          </a:xfrm>
        </p:spPr>
      </p:pic>
      <p:pic>
        <p:nvPicPr>
          <p:cNvPr id="5" name="Slika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90688"/>
            <a:ext cx="4120180" cy="30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8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Uporaba realnega polja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342" y="0"/>
            <a:ext cx="5592659" cy="6858000"/>
          </a:xfrm>
        </p:spPr>
      </p:pic>
    </p:spTree>
    <p:extLst>
      <p:ext uri="{BB962C8B-B14F-4D97-AF65-F5344CB8AC3E}">
        <p14:creationId xmlns:p14="http://schemas.microsoft.com/office/powerpoint/2010/main" val="339775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Izhodiščna lega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41158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Statična </a:t>
            </a:r>
            <a:r>
              <a:rPr lang="sl-SI" dirty="0"/>
              <a:t>ekscentričnost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60" y="1825625"/>
            <a:ext cx="5787279" cy="4351338"/>
          </a:xfrm>
        </p:spPr>
      </p:pic>
    </p:spTree>
    <p:extLst>
      <p:ext uri="{BB962C8B-B14F-4D97-AF65-F5344CB8AC3E}">
        <p14:creationId xmlns:p14="http://schemas.microsoft.com/office/powerpoint/2010/main" val="371457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Dinamična ekscentričnost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60" y="1825625"/>
            <a:ext cx="5787279" cy="4351338"/>
          </a:xfrm>
        </p:spPr>
      </p:pic>
    </p:spTree>
    <p:extLst>
      <p:ext uri="{BB962C8B-B14F-4D97-AF65-F5344CB8AC3E}">
        <p14:creationId xmlns:p14="http://schemas.microsoft.com/office/powerpoint/2010/main" val="59729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Meritve</a:t>
            </a:r>
            <a:endParaRPr lang="sl-SI" dirty="0"/>
          </a:p>
        </p:txBody>
      </p:sp>
      <p:sp>
        <p:nvSpPr>
          <p:cNvPr id="7" name="Označba mesta vsebine 6"/>
          <p:cNvSpPr>
            <a:spLocks noGrp="1"/>
          </p:cNvSpPr>
          <p:nvPr>
            <p:ph sz="half" idx="2"/>
          </p:nvPr>
        </p:nvSpPr>
        <p:spPr>
          <a:xfrm>
            <a:off x="616528" y="1652734"/>
            <a:ext cx="2708563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Označba mesta vsebine 9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8606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Iskanje idealne lege</a:t>
            </a:r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6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Rezultati statične ekscentričnosti</a:t>
            </a:r>
            <a:endParaRPr lang="sl-SI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11" y="1357749"/>
            <a:ext cx="10814917" cy="5486400"/>
          </a:xfrm>
        </p:spPr>
      </p:pic>
    </p:spTree>
    <p:extLst>
      <p:ext uri="{BB962C8B-B14F-4D97-AF65-F5344CB8AC3E}">
        <p14:creationId xmlns:p14="http://schemas.microsoft.com/office/powerpoint/2010/main" val="363660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RM44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199" y="1825625"/>
            <a:ext cx="4935583" cy="4351338"/>
          </a:xfrm>
        </p:spPr>
        <p:txBody>
          <a:bodyPr/>
          <a:lstStyle/>
          <a:p>
            <a:r>
              <a:rPr lang="en-US" dirty="0" err="1" smtClean="0"/>
              <a:t>Magnetni</a:t>
            </a:r>
            <a:r>
              <a:rPr lang="en-US" dirty="0" smtClean="0"/>
              <a:t> </a:t>
            </a:r>
            <a:r>
              <a:rPr lang="en-US" dirty="0" err="1" smtClean="0"/>
              <a:t>dajalnik</a:t>
            </a:r>
            <a:r>
              <a:rPr lang="en-US" dirty="0" smtClean="0"/>
              <a:t> </a:t>
            </a:r>
            <a:r>
              <a:rPr lang="en-US" dirty="0" err="1" smtClean="0"/>
              <a:t>zasuka</a:t>
            </a:r>
            <a:endParaRPr lang="en-US" dirty="0" smtClean="0"/>
          </a:p>
          <a:p>
            <a:r>
              <a:rPr lang="en-US" dirty="0" err="1" smtClean="0"/>
              <a:t>Komunikacija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Analogni</a:t>
            </a:r>
            <a:r>
              <a:rPr lang="en-US" dirty="0" smtClean="0"/>
              <a:t> </a:t>
            </a:r>
            <a:r>
              <a:rPr lang="en-US" dirty="0" err="1" smtClean="0"/>
              <a:t>izhod</a:t>
            </a:r>
            <a:r>
              <a:rPr lang="en-US" dirty="0" smtClean="0"/>
              <a:t> sin/cos</a:t>
            </a:r>
          </a:p>
          <a:p>
            <a:pPr lvl="1"/>
            <a:r>
              <a:rPr lang="en-US" dirty="0" err="1" smtClean="0"/>
              <a:t>Inkrementalni</a:t>
            </a:r>
            <a:endParaRPr lang="en-US" dirty="0" smtClean="0"/>
          </a:p>
          <a:p>
            <a:pPr lvl="1"/>
            <a:r>
              <a:rPr lang="en-US" dirty="0" smtClean="0"/>
              <a:t>SSI</a:t>
            </a:r>
          </a:p>
        </p:txBody>
      </p:sp>
      <p:pic>
        <p:nvPicPr>
          <p:cNvPr id="9" name="Slika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68" y="1690688"/>
            <a:ext cx="7299632" cy="47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Rezultati dinamične ekscentričnosti</a:t>
            </a:r>
            <a:endParaRPr lang="sl-SI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1" y="1243381"/>
            <a:ext cx="11042078" cy="5601638"/>
          </a:xfrm>
        </p:spPr>
      </p:pic>
    </p:spTree>
    <p:extLst>
      <p:ext uri="{BB962C8B-B14F-4D97-AF65-F5344CB8AC3E}">
        <p14:creationId xmlns:p14="http://schemas.microsoft.com/office/powerpoint/2010/main" val="139648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pPr algn="ctr"/>
            <a:r>
              <a:rPr lang="sl-SI" dirty="0" smtClean="0"/>
              <a:t>Hvala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6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RM44</a:t>
            </a:r>
            <a:r>
              <a:rPr lang="sl-SI" dirty="0" smtClean="0"/>
              <a:t> – AM256</a:t>
            </a:r>
            <a:endParaRPr lang="sl-SI" dirty="0"/>
          </a:p>
        </p:txBody>
      </p:sp>
      <p:pic>
        <p:nvPicPr>
          <p:cNvPr id="5" name="Označba mesta vsebine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5812"/>
            <a:ext cx="5011081" cy="3616543"/>
          </a:xfrm>
        </p:spPr>
      </p:pic>
      <p:pic>
        <p:nvPicPr>
          <p:cNvPr id="3" name="Slika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584" y="0"/>
            <a:ext cx="5592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RM44</a:t>
            </a:r>
            <a:r>
              <a:rPr lang="sl-SI" dirty="0" smtClean="0"/>
              <a:t> – AM256</a:t>
            </a:r>
            <a:endParaRPr lang="sl-SI" dirty="0"/>
          </a:p>
        </p:txBody>
      </p:sp>
      <p:pic>
        <p:nvPicPr>
          <p:cNvPr id="6" name="Označba mesta vsebine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87" y="1690688"/>
            <a:ext cx="6552509" cy="4486275"/>
          </a:xfrm>
        </p:spPr>
      </p:pic>
    </p:spTree>
    <p:extLst>
      <p:ext uri="{BB962C8B-B14F-4D97-AF65-F5344CB8AC3E}">
        <p14:creationId xmlns:p14="http://schemas.microsoft.com/office/powerpoint/2010/main" val="368300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Simulacijski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838200" y="1825625"/>
            <a:ext cx="3470564" cy="4351338"/>
          </a:xfrm>
        </p:spPr>
        <p:txBody>
          <a:bodyPr/>
          <a:lstStyle/>
          <a:p>
            <a:r>
              <a:rPr lang="en-US" dirty="0" smtClean="0"/>
              <a:t>4 </a:t>
            </a:r>
            <a:r>
              <a:rPr lang="en-US" dirty="0" err="1" smtClean="0"/>
              <a:t>Hallove</a:t>
            </a:r>
            <a:r>
              <a:rPr lang="en-US" dirty="0" smtClean="0"/>
              <a:t> </a:t>
            </a:r>
            <a:r>
              <a:rPr lang="en-US" dirty="0" err="1" smtClean="0"/>
              <a:t>sonde</a:t>
            </a:r>
            <a:endParaRPr lang="en-US" dirty="0" smtClean="0"/>
          </a:p>
          <a:p>
            <a:r>
              <a:rPr lang="en-US" dirty="0" err="1" smtClean="0"/>
              <a:t>Diferencialno</a:t>
            </a:r>
            <a:r>
              <a:rPr lang="en-US" dirty="0" smtClean="0"/>
              <a:t> od</a:t>
            </a:r>
            <a:r>
              <a:rPr lang="sl-SI" dirty="0"/>
              <a:t>č</a:t>
            </a:r>
            <a:r>
              <a:rPr lang="en-US" dirty="0" err="1" smtClean="0"/>
              <a:t>itavanje</a:t>
            </a:r>
            <a:endParaRPr lang="sl-SI" dirty="0" smtClean="0"/>
          </a:p>
          <a:p>
            <a:r>
              <a:rPr lang="sl-SI" dirty="0" smtClean="0"/>
              <a:t>Izračun kota s funkcijo atan2</a:t>
            </a:r>
            <a:endParaRPr lang="en-US" dirty="0"/>
          </a:p>
        </p:txBody>
      </p:sp>
      <p:pic>
        <p:nvPicPr>
          <p:cNvPr id="4" name="Slika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2" y="601"/>
            <a:ext cx="5070764" cy="716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98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Linearni model</a:t>
            </a:r>
            <a:endParaRPr lang="en-US" dirty="0"/>
          </a:p>
        </p:txBody>
      </p:sp>
      <p:pic>
        <p:nvPicPr>
          <p:cNvPr id="6" name="Označba mesta vsebine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636" y="1690688"/>
            <a:ext cx="3548491" cy="4351338"/>
          </a:xfrm>
        </p:spPr>
      </p:pic>
      <p:pic>
        <p:nvPicPr>
          <p:cNvPr id="7" name="Slika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27" y="223021"/>
            <a:ext cx="5168064" cy="38857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Označba mesta vsebine 5"/>
              <p:cNvSpPr txBox="1">
                <a:spLocks/>
              </p:cNvSpPr>
              <p:nvPr/>
            </p:nvSpPr>
            <p:spPr>
              <a:xfrm>
                <a:off x="969819" y="1825625"/>
                <a:ext cx="3546764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sl-S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sl-SI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sl-SI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sl-SI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sl-SI" dirty="0" smtClean="0"/>
              </a:p>
              <a:p>
                <a:r>
                  <a:rPr lang="sl-SI" dirty="0" smtClean="0"/>
                  <a:t>Uporaba le 2 sond</a:t>
                </a:r>
                <a:endParaRPr lang="en-US" dirty="0"/>
              </a:p>
            </p:txBody>
          </p:sp>
        </mc:Choice>
        <mc:Fallback>
          <p:sp>
            <p:nvSpPr>
              <p:cNvPr id="9" name="Označba mesta vsebin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819" y="1825625"/>
                <a:ext cx="3546764" cy="4351338"/>
              </a:xfrm>
              <a:prstGeom prst="rect">
                <a:avLst/>
              </a:prstGeom>
              <a:blipFill>
                <a:blip r:embed="rId4"/>
                <a:stretch>
                  <a:fillRect l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733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Idealna montaža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60" y="1825625"/>
            <a:ext cx="5787279" cy="4351338"/>
          </a:xfrm>
        </p:spPr>
      </p:pic>
    </p:spTree>
    <p:extLst>
      <p:ext uri="{BB962C8B-B14F-4D97-AF65-F5344CB8AC3E}">
        <p14:creationId xmlns:p14="http://schemas.microsoft.com/office/powerpoint/2010/main" val="361807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 smtClean="0"/>
              <a:t>Staticna</a:t>
            </a:r>
            <a:r>
              <a:rPr lang="sl-SI" dirty="0" smtClean="0"/>
              <a:t> eks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60" y="1825625"/>
            <a:ext cx="5787279" cy="4351338"/>
          </a:xfrm>
        </p:spPr>
      </p:pic>
    </p:spTree>
    <p:extLst>
      <p:ext uri="{BB962C8B-B14F-4D97-AF65-F5344CB8AC3E}">
        <p14:creationId xmlns:p14="http://schemas.microsoft.com/office/powerpoint/2010/main" val="342371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Dinamična </a:t>
            </a:r>
            <a:r>
              <a:rPr lang="sl-SI" dirty="0" err="1" smtClean="0"/>
              <a:t>ekscentirčnost</a:t>
            </a:r>
            <a:endParaRPr lang="en-US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360" y="1825625"/>
            <a:ext cx="5787279" cy="4351338"/>
          </a:xfrm>
        </p:spPr>
      </p:pic>
    </p:spTree>
    <p:extLst>
      <p:ext uri="{BB962C8B-B14F-4D97-AF65-F5344CB8AC3E}">
        <p14:creationId xmlns:p14="http://schemas.microsoft.com/office/powerpoint/2010/main" val="184654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</TotalTime>
  <Words>917</Words>
  <Application>Microsoft Office PowerPoint</Application>
  <PresentationFormat>Širokozaslonsko</PresentationFormat>
  <Paragraphs>48</Paragraphs>
  <Slides>21</Slides>
  <Notes>8</Notes>
  <HiddenSlides>0</HiddenSlides>
  <MMClips>0</MMClips>
  <ScaleCrop>false</ScaleCrop>
  <HeadingPairs>
    <vt:vector size="6" baseType="variant">
      <vt:variant>
        <vt:lpstr>Uporabljene pisave</vt:lpstr>
      </vt:variant>
      <vt:variant>
        <vt:i4>4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Officeova tema</vt:lpstr>
      <vt:lpstr>Vpliv statične in dinamične ekscentričnosti magnetnega senzorja RM44 na napako v signalu kota</vt:lpstr>
      <vt:lpstr>RM44</vt:lpstr>
      <vt:lpstr>RM44 – AM256</vt:lpstr>
      <vt:lpstr>RM44 – AM256</vt:lpstr>
      <vt:lpstr>Simulacijski model</vt:lpstr>
      <vt:lpstr>Linearni model</vt:lpstr>
      <vt:lpstr>Idealna montaža</vt:lpstr>
      <vt:lpstr>Staticna eks</vt:lpstr>
      <vt:lpstr>Dinamična ekscentirčnost</vt:lpstr>
      <vt:lpstr>PowerPointova predstavitev</vt:lpstr>
      <vt:lpstr>Vpliv spremembe amplitud in faz</vt:lpstr>
      <vt:lpstr>Vpliv enosmernih komponent</vt:lpstr>
      <vt:lpstr>Uporaba realnega polja</vt:lpstr>
      <vt:lpstr>Izhodiščna lega</vt:lpstr>
      <vt:lpstr>Statična ekscentričnost</vt:lpstr>
      <vt:lpstr>Dinamična ekscentričnost</vt:lpstr>
      <vt:lpstr>Meritve</vt:lpstr>
      <vt:lpstr>Iskanje idealne lege</vt:lpstr>
      <vt:lpstr>Rezultati statične ekscentričnosti</vt:lpstr>
      <vt:lpstr>Rezultati dinamične ekscentričnosti</vt:lpstr>
      <vt:lpstr>Hvala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Vpliv statične in dinamične ekscentričnosti magnetnega senzorja RM44 na napako v signalu kota</dc:title>
  <dc:creator>mitja</dc:creator>
  <cp:lastModifiedBy>mitja</cp:lastModifiedBy>
  <cp:revision>27</cp:revision>
  <dcterms:created xsi:type="dcterms:W3CDTF">2018-10-01T15:59:57Z</dcterms:created>
  <dcterms:modified xsi:type="dcterms:W3CDTF">2018-12-19T20:32:58Z</dcterms:modified>
</cp:coreProperties>
</file>